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0.31448763250883394</c:v>
                </c:pt>
                <c:pt idx="1">
                  <c:v>0.68551236749116606</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58903360"/>
        <c:axId val="158905536"/>
      </c:barChart>
      <c:valAx>
        <c:axId val="158905536"/>
        <c:scaling>
          <c:orientation val="minMax"/>
        </c:scaling>
        <c:delete val="1"/>
        <c:axPos val="t"/>
        <c:numFmt formatCode="0%" sourceLinked="1"/>
        <c:majorTickMark val="out"/>
        <c:minorTickMark val="none"/>
        <c:tickLblPos val="nextTo"/>
        <c:crossAx val="158903360"/>
        <c:crosses val="autoZero"/>
        <c:crossBetween val="between"/>
      </c:valAx>
      <c:catAx>
        <c:axId val="158903360"/>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5890553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58912608"/>
        <c:axId val="1589153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6.9877620062551431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2058194608"/>
        <c:axId val="158916416"/>
      </c:barChart>
      <c:catAx>
        <c:axId val="158912608"/>
        <c:scaling>
          <c:orientation val="minMax"/>
        </c:scaling>
        <c:delete val="1"/>
        <c:axPos val="b"/>
        <c:numFmt formatCode="General" sourceLinked="1"/>
        <c:majorTickMark val="none"/>
        <c:minorTickMark val="none"/>
        <c:tickLblPos val="nextTo"/>
        <c:crossAx val="158915328"/>
        <c:crosses val="autoZero"/>
        <c:auto val="1"/>
        <c:lblAlgn val="ctr"/>
        <c:lblOffset val="100"/>
        <c:noMultiLvlLbl val="0"/>
      </c:catAx>
      <c:valAx>
        <c:axId val="1589153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8912608"/>
        <c:crosses val="autoZero"/>
        <c:crossBetween val="between"/>
      </c:valAx>
      <c:valAx>
        <c:axId val="1589164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8194608"/>
        <c:crosses val="max"/>
        <c:crossBetween val="between"/>
      </c:valAx>
      <c:catAx>
        <c:axId val="2058194608"/>
        <c:scaling>
          <c:orientation val="minMax"/>
        </c:scaling>
        <c:delete val="1"/>
        <c:axPos val="b"/>
        <c:numFmt formatCode="General" sourceLinked="1"/>
        <c:majorTickMark val="out"/>
        <c:minorTickMark val="none"/>
        <c:tickLblPos val="nextTo"/>
        <c:crossAx val="1589164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0.27280568602459709</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0.10605576139634998</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1.1072070440712523</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0.10605576139634998</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9.3473586621100502E-2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41616832"/>
        <c:axId val="2416222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6.8046504086371602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41623360"/>
        <c:axId val="241615744"/>
      </c:scatterChart>
      <c:catAx>
        <c:axId val="241616832"/>
        <c:scaling>
          <c:orientation val="minMax"/>
        </c:scaling>
        <c:delete val="1"/>
        <c:axPos val="l"/>
        <c:numFmt formatCode="General" sourceLinked="1"/>
        <c:majorTickMark val="out"/>
        <c:minorTickMark val="none"/>
        <c:tickLblPos val="nextTo"/>
        <c:crossAx val="241622272"/>
        <c:crosses val="autoZero"/>
        <c:auto val="1"/>
        <c:lblAlgn val="ctr"/>
        <c:lblOffset val="100"/>
        <c:noMultiLvlLbl val="0"/>
      </c:catAx>
      <c:valAx>
        <c:axId val="2416222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1616832"/>
        <c:crosses val="autoZero"/>
        <c:crossBetween val="between"/>
      </c:valAx>
      <c:valAx>
        <c:axId val="241615744"/>
        <c:scaling>
          <c:orientation val="minMax"/>
          <c:min val="0"/>
        </c:scaling>
        <c:delete val="1"/>
        <c:axPos val="r"/>
        <c:numFmt formatCode="#;;0" sourceLinked="0"/>
        <c:majorTickMark val="out"/>
        <c:minorTickMark val="none"/>
        <c:tickLblPos val="nextTo"/>
        <c:crossAx val="241623360"/>
        <c:crosses val="max"/>
        <c:crossBetween val="midCat"/>
        <c:majorUnit val="1"/>
      </c:valAx>
      <c:valAx>
        <c:axId val="2416233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16157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0.13219326915321705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0.10943738694433236</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1.1425107331668869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0.10943738694433236</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0.11812839855436152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41612480"/>
        <c:axId val="241617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7.3067686836138304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41610848"/>
        <c:axId val="241616288"/>
      </c:scatterChart>
      <c:catAx>
        <c:axId val="241612480"/>
        <c:scaling>
          <c:orientation val="minMax"/>
        </c:scaling>
        <c:delete val="1"/>
        <c:axPos val="l"/>
        <c:numFmt formatCode="General" sourceLinked="1"/>
        <c:majorTickMark val="out"/>
        <c:minorTickMark val="none"/>
        <c:tickLblPos val="nextTo"/>
        <c:crossAx val="241617376"/>
        <c:crosses val="autoZero"/>
        <c:auto val="1"/>
        <c:lblAlgn val="ctr"/>
        <c:lblOffset val="100"/>
        <c:noMultiLvlLbl val="0"/>
      </c:catAx>
      <c:valAx>
        <c:axId val="241617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1612480"/>
        <c:crosses val="autoZero"/>
        <c:crossBetween val="between"/>
      </c:valAx>
      <c:valAx>
        <c:axId val="241616288"/>
        <c:scaling>
          <c:orientation val="minMax"/>
          <c:min val="0"/>
        </c:scaling>
        <c:delete val="1"/>
        <c:axPos val="r"/>
        <c:numFmt formatCode="#;;0" sourceLinked="0"/>
        <c:majorTickMark val="out"/>
        <c:minorTickMark val="none"/>
        <c:tickLblPos val="nextTo"/>
        <c:crossAx val="241610848"/>
        <c:crosses val="max"/>
        <c:crossBetween val="midCat"/>
        <c:majorUnit val="1"/>
      </c:valAx>
      <c:valAx>
        <c:axId val="2416108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16162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0.14674013564126653</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0.34987074754963565</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9.7541348599113675E-2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1.0183177871265077</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9.7541348599113675E-2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0.27942554847681222</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241626080"/>
        <c:axId val="241618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6.8518669265144396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241619008"/>
        <c:axId val="241617920"/>
      </c:scatterChart>
      <c:catAx>
        <c:axId val="241626080"/>
        <c:scaling>
          <c:orientation val="minMax"/>
        </c:scaling>
        <c:delete val="1"/>
        <c:axPos val="l"/>
        <c:numFmt formatCode="General" sourceLinked="1"/>
        <c:majorTickMark val="out"/>
        <c:minorTickMark val="none"/>
        <c:tickLblPos val="nextTo"/>
        <c:crossAx val="241618464"/>
        <c:crosses val="autoZero"/>
        <c:auto val="1"/>
        <c:lblAlgn val="ctr"/>
        <c:lblOffset val="100"/>
        <c:noMultiLvlLbl val="0"/>
      </c:catAx>
      <c:valAx>
        <c:axId val="241618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1626080"/>
        <c:crosses val="autoZero"/>
        <c:crossBetween val="between"/>
      </c:valAx>
      <c:valAx>
        <c:axId val="241617920"/>
        <c:scaling>
          <c:orientation val="minMax"/>
          <c:min val="0"/>
        </c:scaling>
        <c:delete val="1"/>
        <c:axPos val="r"/>
        <c:numFmt formatCode="#;;0" sourceLinked="0"/>
        <c:majorTickMark val="out"/>
        <c:minorTickMark val="none"/>
        <c:tickLblPos val="nextTo"/>
        <c:crossAx val="241619008"/>
        <c:crosses val="max"/>
        <c:crossBetween val="midCat"/>
        <c:majorUnit val="1"/>
      </c:valAx>
      <c:valAx>
        <c:axId val="2416190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16179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241613024"/>
        <c:axId val="2416195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8.7647419990145625</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241624992"/>
        <c:axId val="241624448"/>
      </c:barChart>
      <c:catAx>
        <c:axId val="241613024"/>
        <c:scaling>
          <c:orientation val="minMax"/>
        </c:scaling>
        <c:delete val="1"/>
        <c:axPos val="b"/>
        <c:numFmt formatCode="General" sourceLinked="1"/>
        <c:majorTickMark val="none"/>
        <c:minorTickMark val="none"/>
        <c:tickLblPos val="nextTo"/>
        <c:crossAx val="241619552"/>
        <c:crosses val="autoZero"/>
        <c:auto val="1"/>
        <c:lblAlgn val="ctr"/>
        <c:lblOffset val="100"/>
        <c:noMultiLvlLbl val="0"/>
      </c:catAx>
      <c:valAx>
        <c:axId val="2416195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1613024"/>
        <c:crosses val="autoZero"/>
        <c:crossBetween val="between"/>
      </c:valAx>
      <c:valAx>
        <c:axId val="2416244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624992"/>
        <c:crosses val="max"/>
        <c:crossBetween val="between"/>
      </c:valAx>
      <c:catAx>
        <c:axId val="241624992"/>
        <c:scaling>
          <c:orientation val="minMax"/>
        </c:scaling>
        <c:delete val="1"/>
        <c:axPos val="b"/>
        <c:numFmt formatCode="General" sourceLinked="1"/>
        <c:majorTickMark val="out"/>
        <c:minorTickMark val="none"/>
        <c:tickLblPos val="nextTo"/>
        <c:crossAx val="2416244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0.29947183678566969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0.14452923650128202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1.5088646446129452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0.14452923650128113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0.51841145056652671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0.31915572827644567</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41625536"/>
        <c:axId val="2416239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7.7822478871613399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241611936"/>
        <c:axId val="241614112"/>
      </c:scatterChart>
      <c:catAx>
        <c:axId val="241625536"/>
        <c:scaling>
          <c:orientation val="minMax"/>
        </c:scaling>
        <c:delete val="1"/>
        <c:axPos val="l"/>
        <c:numFmt formatCode="General" sourceLinked="1"/>
        <c:majorTickMark val="out"/>
        <c:minorTickMark val="none"/>
        <c:tickLblPos val="nextTo"/>
        <c:crossAx val="241623904"/>
        <c:crosses val="autoZero"/>
        <c:auto val="1"/>
        <c:lblAlgn val="ctr"/>
        <c:lblOffset val="100"/>
        <c:noMultiLvlLbl val="0"/>
      </c:catAx>
      <c:valAx>
        <c:axId val="2416239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1625536"/>
        <c:crosses val="autoZero"/>
        <c:crossBetween val="between"/>
      </c:valAx>
      <c:valAx>
        <c:axId val="241614112"/>
        <c:scaling>
          <c:orientation val="minMax"/>
          <c:min val="0"/>
        </c:scaling>
        <c:delete val="1"/>
        <c:axPos val="r"/>
        <c:numFmt formatCode="#;;0" sourceLinked="0"/>
        <c:majorTickMark val="out"/>
        <c:minorTickMark val="none"/>
        <c:tickLblPos val="nextTo"/>
        <c:crossAx val="241611936"/>
        <c:crosses val="max"/>
        <c:crossBetween val="midCat"/>
        <c:majorUnit val="1"/>
      </c:valAx>
      <c:valAx>
        <c:axId val="2416119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16141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0.14862098341398777</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7.2903955518672348E-2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2.0325077730289465E-2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0.21219091672135448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2.0325077730289465E-2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7.2903955518672348E-2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0.11865981521644287</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41614656"/>
        <c:axId val="2416211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9.9479478008000992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241611392"/>
        <c:axId val="241620096"/>
      </c:scatterChart>
      <c:catAx>
        <c:axId val="241614656"/>
        <c:scaling>
          <c:orientation val="minMax"/>
        </c:scaling>
        <c:delete val="1"/>
        <c:axPos val="l"/>
        <c:numFmt formatCode="General" sourceLinked="1"/>
        <c:majorTickMark val="out"/>
        <c:minorTickMark val="none"/>
        <c:tickLblPos val="nextTo"/>
        <c:crossAx val="241621184"/>
        <c:crosses val="autoZero"/>
        <c:auto val="1"/>
        <c:lblAlgn val="ctr"/>
        <c:lblOffset val="100"/>
        <c:noMultiLvlLbl val="0"/>
      </c:catAx>
      <c:valAx>
        <c:axId val="2416211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1614656"/>
        <c:crosses val="autoZero"/>
        <c:crossBetween val="between"/>
      </c:valAx>
      <c:valAx>
        <c:axId val="241620096"/>
        <c:scaling>
          <c:orientation val="minMax"/>
          <c:min val="0"/>
        </c:scaling>
        <c:delete val="1"/>
        <c:axPos val="r"/>
        <c:numFmt formatCode="#;;0" sourceLinked="0"/>
        <c:majorTickMark val="out"/>
        <c:minorTickMark val="none"/>
        <c:tickLblPos val="nextTo"/>
        <c:crossAx val="241611392"/>
        <c:crosses val="max"/>
        <c:crossBetween val="midCat"/>
        <c:majorUnit val="1"/>
      </c:valAx>
      <c:valAx>
        <c:axId val="2416113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16200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1.168688747345481E-2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0.2184582075378616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6.0904514953096012E-2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0.63583446183370285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6.0904514953096012E-2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0.19574383839769993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41621728"/>
        <c:axId val="2416152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8.5640303090822503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241620640"/>
        <c:axId val="241613568"/>
      </c:scatterChart>
      <c:catAx>
        <c:axId val="241621728"/>
        <c:scaling>
          <c:orientation val="minMax"/>
        </c:scaling>
        <c:delete val="1"/>
        <c:axPos val="l"/>
        <c:numFmt formatCode="General" sourceLinked="1"/>
        <c:majorTickMark val="out"/>
        <c:minorTickMark val="none"/>
        <c:tickLblPos val="nextTo"/>
        <c:crossAx val="241615200"/>
        <c:crosses val="autoZero"/>
        <c:auto val="1"/>
        <c:lblAlgn val="ctr"/>
        <c:lblOffset val="100"/>
        <c:noMultiLvlLbl val="0"/>
      </c:catAx>
      <c:valAx>
        <c:axId val="2416152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1621728"/>
        <c:crosses val="autoZero"/>
        <c:crossBetween val="between"/>
      </c:valAx>
      <c:valAx>
        <c:axId val="241613568"/>
        <c:scaling>
          <c:orientation val="minMax"/>
          <c:min val="0"/>
        </c:scaling>
        <c:delete val="1"/>
        <c:axPos val="r"/>
        <c:numFmt formatCode="#;;0" sourceLinked="0"/>
        <c:majorTickMark val="out"/>
        <c:minorTickMark val="none"/>
        <c:tickLblPos val="nextTo"/>
        <c:crossAx val="241620640"/>
        <c:crosses val="max"/>
        <c:crossBetween val="midCat"/>
        <c:majorUnit val="1"/>
      </c:valAx>
      <c:valAx>
        <c:axId val="2416206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16135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241622816"/>
        <c:axId val="2480932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6.840948357124593</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248093840"/>
        <c:axId val="248092208"/>
      </c:barChart>
      <c:catAx>
        <c:axId val="241622816"/>
        <c:scaling>
          <c:orientation val="minMax"/>
        </c:scaling>
        <c:delete val="1"/>
        <c:axPos val="b"/>
        <c:numFmt formatCode="General" sourceLinked="1"/>
        <c:majorTickMark val="none"/>
        <c:minorTickMark val="none"/>
        <c:tickLblPos val="nextTo"/>
        <c:crossAx val="248093296"/>
        <c:crosses val="autoZero"/>
        <c:auto val="1"/>
        <c:lblAlgn val="ctr"/>
        <c:lblOffset val="100"/>
        <c:noMultiLvlLbl val="0"/>
      </c:catAx>
      <c:valAx>
        <c:axId val="2480932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1622816"/>
        <c:crosses val="autoZero"/>
        <c:crossBetween val="between"/>
      </c:valAx>
      <c:valAx>
        <c:axId val="2480922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8093840"/>
        <c:crosses val="max"/>
        <c:crossBetween val="between"/>
      </c:valAx>
      <c:catAx>
        <c:axId val="248093840"/>
        <c:scaling>
          <c:orientation val="minMax"/>
        </c:scaling>
        <c:delete val="1"/>
        <c:axPos val="b"/>
        <c:numFmt formatCode="General" sourceLinked="1"/>
        <c:majorTickMark val="out"/>
        <c:minorTickMark val="none"/>
        <c:tickLblPos val="nextTo"/>
        <c:crossAx val="2480922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0.23807662426524967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0.10727711011799901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1.1199577507756562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0.10727711011799901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0.3847919190271476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9.6383895684981624E-3</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48090576"/>
        <c:axId val="248097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6.1393244875787296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248094928"/>
        <c:axId val="248098192"/>
      </c:scatterChart>
      <c:catAx>
        <c:axId val="248090576"/>
        <c:scaling>
          <c:orientation val="minMax"/>
        </c:scaling>
        <c:delete val="1"/>
        <c:axPos val="l"/>
        <c:numFmt formatCode="General" sourceLinked="1"/>
        <c:majorTickMark val="out"/>
        <c:minorTickMark val="none"/>
        <c:tickLblPos val="nextTo"/>
        <c:crossAx val="248097648"/>
        <c:crosses val="autoZero"/>
        <c:auto val="1"/>
        <c:lblAlgn val="ctr"/>
        <c:lblOffset val="100"/>
        <c:noMultiLvlLbl val="0"/>
      </c:catAx>
      <c:valAx>
        <c:axId val="248097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8090576"/>
        <c:crosses val="autoZero"/>
        <c:crossBetween val="between"/>
      </c:valAx>
      <c:valAx>
        <c:axId val="248098192"/>
        <c:scaling>
          <c:orientation val="minMax"/>
          <c:min val="0"/>
        </c:scaling>
        <c:delete val="1"/>
        <c:axPos val="r"/>
        <c:numFmt formatCode="#;;0" sourceLinked="0"/>
        <c:majorTickMark val="out"/>
        <c:minorTickMark val="none"/>
        <c:tickLblPos val="nextTo"/>
        <c:crossAx val="248094928"/>
        <c:crosses val="max"/>
        <c:crossBetween val="midCat"/>
        <c:majorUnit val="1"/>
      </c:valAx>
      <c:valAx>
        <c:axId val="2480949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80981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0.12956810631229235</c:v>
                </c:pt>
                <c:pt idx="1">
                  <c:v>0.2159468438538206</c:v>
                </c:pt>
                <c:pt idx="2">
                  <c:v>0.22591362126245848</c:v>
                </c:pt>
                <c:pt idx="3">
                  <c:v>0.42857142857142855</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0.15891862826529746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7.6832292833546312E-2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0.80211819440462406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7.6832292833546312E-2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0.25452694859062674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48088400"/>
        <c:axId val="2480927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7.4369635683383004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248090032"/>
        <c:axId val="248091120"/>
      </c:scatterChart>
      <c:catAx>
        <c:axId val="248088400"/>
        <c:scaling>
          <c:orientation val="minMax"/>
        </c:scaling>
        <c:delete val="1"/>
        <c:axPos val="l"/>
        <c:numFmt formatCode="General" sourceLinked="1"/>
        <c:majorTickMark val="out"/>
        <c:minorTickMark val="none"/>
        <c:tickLblPos val="nextTo"/>
        <c:crossAx val="248092752"/>
        <c:crosses val="autoZero"/>
        <c:auto val="1"/>
        <c:lblAlgn val="ctr"/>
        <c:lblOffset val="100"/>
        <c:noMultiLvlLbl val="0"/>
      </c:catAx>
      <c:valAx>
        <c:axId val="2480927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8088400"/>
        <c:crosses val="autoZero"/>
        <c:crossBetween val="between"/>
      </c:valAx>
      <c:valAx>
        <c:axId val="248091120"/>
        <c:scaling>
          <c:orientation val="minMax"/>
          <c:min val="0"/>
        </c:scaling>
        <c:delete val="1"/>
        <c:axPos val="r"/>
        <c:numFmt formatCode="#;;0" sourceLinked="0"/>
        <c:majorTickMark val="out"/>
        <c:minorTickMark val="none"/>
        <c:tickLblPos val="nextTo"/>
        <c:crossAx val="248090032"/>
        <c:crosses val="max"/>
        <c:crossBetween val="midCat"/>
        <c:majorUnit val="1"/>
      </c:valAx>
      <c:valAx>
        <c:axId val="2480900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80911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0.20189280837803292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8.5533093331820353E-2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0.89295331240207432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6.6138660577191644E-2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48086768"/>
        <c:axId val="248099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6.94655701545675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248094384"/>
        <c:axId val="248095472"/>
      </c:scatterChart>
      <c:catAx>
        <c:axId val="248086768"/>
        <c:scaling>
          <c:orientation val="minMax"/>
        </c:scaling>
        <c:delete val="1"/>
        <c:axPos val="l"/>
        <c:numFmt formatCode="General" sourceLinked="1"/>
        <c:majorTickMark val="out"/>
        <c:minorTickMark val="none"/>
        <c:tickLblPos val="nextTo"/>
        <c:crossAx val="248099280"/>
        <c:crosses val="autoZero"/>
        <c:auto val="1"/>
        <c:lblAlgn val="ctr"/>
        <c:lblOffset val="100"/>
        <c:noMultiLvlLbl val="0"/>
      </c:catAx>
      <c:valAx>
        <c:axId val="248099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8086768"/>
        <c:crosses val="autoZero"/>
        <c:crossBetween val="between"/>
      </c:valAx>
      <c:valAx>
        <c:axId val="248095472"/>
        <c:scaling>
          <c:orientation val="minMax"/>
          <c:min val="0"/>
        </c:scaling>
        <c:delete val="1"/>
        <c:axPos val="r"/>
        <c:numFmt formatCode="#;;0" sourceLinked="0"/>
        <c:majorTickMark val="out"/>
        <c:minorTickMark val="none"/>
        <c:tickLblPos val="nextTo"/>
        <c:crossAx val="248094384"/>
        <c:crosses val="max"/>
        <c:crossBetween val="midCat"/>
        <c:majorUnit val="1"/>
      </c:valAx>
      <c:valAx>
        <c:axId val="2480943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80954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248096016"/>
        <c:axId val="2480965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7.7638297277009993</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248088944"/>
        <c:axId val="248097104"/>
      </c:barChart>
      <c:catAx>
        <c:axId val="248096016"/>
        <c:scaling>
          <c:orientation val="minMax"/>
        </c:scaling>
        <c:delete val="1"/>
        <c:axPos val="b"/>
        <c:numFmt formatCode="General" sourceLinked="1"/>
        <c:majorTickMark val="none"/>
        <c:minorTickMark val="none"/>
        <c:tickLblPos val="nextTo"/>
        <c:crossAx val="248096560"/>
        <c:crosses val="autoZero"/>
        <c:auto val="1"/>
        <c:lblAlgn val="ctr"/>
        <c:lblOffset val="100"/>
        <c:noMultiLvlLbl val="0"/>
      </c:catAx>
      <c:valAx>
        <c:axId val="2480965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096016"/>
        <c:crosses val="autoZero"/>
        <c:crossBetween val="between"/>
      </c:valAx>
      <c:valAx>
        <c:axId val="248097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8088944"/>
        <c:crosses val="max"/>
        <c:crossBetween val="between"/>
      </c:valAx>
      <c:catAx>
        <c:axId val="248088944"/>
        <c:scaling>
          <c:orientation val="minMax"/>
        </c:scaling>
        <c:delete val="1"/>
        <c:axPos val="b"/>
        <c:numFmt formatCode="General" sourceLinked="1"/>
        <c:majorTickMark val="out"/>
        <c:minorTickMark val="none"/>
        <c:tickLblPos val="nextTo"/>
        <c:crossAx val="248097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0.12006908186685816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0.13211975499056372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1.3793114250514904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0.13211975499056372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0.13653749011023386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48089488"/>
        <c:axId val="248100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7.2434047597490698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248099824"/>
        <c:axId val="248087312"/>
      </c:scatterChart>
      <c:catAx>
        <c:axId val="248089488"/>
        <c:scaling>
          <c:orientation val="minMax"/>
        </c:scaling>
        <c:delete val="1"/>
        <c:axPos val="l"/>
        <c:numFmt formatCode="General" sourceLinked="1"/>
        <c:majorTickMark val="out"/>
        <c:minorTickMark val="none"/>
        <c:tickLblPos val="nextTo"/>
        <c:crossAx val="248100912"/>
        <c:crosses val="autoZero"/>
        <c:auto val="1"/>
        <c:lblAlgn val="ctr"/>
        <c:lblOffset val="100"/>
        <c:noMultiLvlLbl val="0"/>
      </c:catAx>
      <c:valAx>
        <c:axId val="248100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8089488"/>
        <c:crosses val="autoZero"/>
        <c:crossBetween val="between"/>
      </c:valAx>
      <c:valAx>
        <c:axId val="248087312"/>
        <c:scaling>
          <c:orientation val="minMax"/>
          <c:min val="0"/>
        </c:scaling>
        <c:delete val="1"/>
        <c:axPos val="r"/>
        <c:numFmt formatCode="#;;0" sourceLinked="0"/>
        <c:majorTickMark val="out"/>
        <c:minorTickMark val="none"/>
        <c:tickLblPos val="nextTo"/>
        <c:crossAx val="248099824"/>
        <c:crosses val="max"/>
        <c:crossBetween val="midCat"/>
        <c:majorUnit val="1"/>
      </c:valAx>
      <c:valAx>
        <c:axId val="2480998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80873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1.735230429567558E-2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0.29088507382317985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8.109658377209783E-2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0.84663678446489055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8.109658377209783E-2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0.22231093688645842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48098736"/>
        <c:axId val="248087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8.2842546956529297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248101456"/>
        <c:axId val="248100368"/>
      </c:scatterChart>
      <c:catAx>
        <c:axId val="248098736"/>
        <c:scaling>
          <c:orientation val="minMax"/>
        </c:scaling>
        <c:delete val="1"/>
        <c:axPos val="l"/>
        <c:numFmt formatCode="General" sourceLinked="1"/>
        <c:majorTickMark val="out"/>
        <c:minorTickMark val="none"/>
        <c:tickLblPos val="nextTo"/>
        <c:crossAx val="248087856"/>
        <c:crosses val="autoZero"/>
        <c:auto val="1"/>
        <c:lblAlgn val="ctr"/>
        <c:lblOffset val="100"/>
        <c:noMultiLvlLbl val="0"/>
      </c:catAx>
      <c:valAx>
        <c:axId val="248087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8098736"/>
        <c:crosses val="autoZero"/>
        <c:crossBetween val="between"/>
      </c:valAx>
      <c:valAx>
        <c:axId val="248100368"/>
        <c:scaling>
          <c:orientation val="minMax"/>
          <c:min val="0"/>
        </c:scaling>
        <c:delete val="1"/>
        <c:axPos val="r"/>
        <c:numFmt formatCode="#;;0" sourceLinked="0"/>
        <c:majorTickMark val="out"/>
        <c:minorTickMark val="none"/>
        <c:tickLblPos val="nextTo"/>
        <c:crossAx val="248101456"/>
        <c:crosses val="max"/>
        <c:crossBetween val="midCat"/>
        <c:majorUnit val="1"/>
      </c:valAx>
      <c:valAx>
        <c:axId val="2481014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81003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248102000"/>
        <c:axId val="2480916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7.47522294933475</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249327952"/>
        <c:axId val="249323600"/>
      </c:barChart>
      <c:catAx>
        <c:axId val="248102000"/>
        <c:scaling>
          <c:orientation val="minMax"/>
        </c:scaling>
        <c:delete val="1"/>
        <c:axPos val="b"/>
        <c:numFmt formatCode="General" sourceLinked="1"/>
        <c:majorTickMark val="none"/>
        <c:minorTickMark val="none"/>
        <c:tickLblPos val="nextTo"/>
        <c:crossAx val="248091664"/>
        <c:crosses val="autoZero"/>
        <c:auto val="1"/>
        <c:lblAlgn val="ctr"/>
        <c:lblOffset val="100"/>
        <c:noMultiLvlLbl val="0"/>
      </c:catAx>
      <c:valAx>
        <c:axId val="2480916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102000"/>
        <c:crosses val="autoZero"/>
        <c:crossBetween val="between"/>
      </c:valAx>
      <c:valAx>
        <c:axId val="2493236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9327952"/>
        <c:crosses val="max"/>
        <c:crossBetween val="between"/>
      </c:valAx>
      <c:catAx>
        <c:axId val="249327952"/>
        <c:scaling>
          <c:orientation val="minMax"/>
        </c:scaling>
        <c:delete val="1"/>
        <c:axPos val="b"/>
        <c:numFmt formatCode="General" sourceLinked="1"/>
        <c:majorTickMark val="out"/>
        <c:minorTickMark val="none"/>
        <c:tickLblPos val="nextTo"/>
        <c:crossAx val="2493236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0.38056796709164331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0.14526094991687799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1.5165036284580777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0.14526094991687799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0.45457778058191245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49329040"/>
        <c:axId val="2493197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7.8794777736294801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249325232"/>
        <c:axId val="249315440"/>
      </c:scatterChart>
      <c:catAx>
        <c:axId val="249329040"/>
        <c:scaling>
          <c:orientation val="minMax"/>
        </c:scaling>
        <c:delete val="1"/>
        <c:axPos val="l"/>
        <c:numFmt formatCode="General" sourceLinked="1"/>
        <c:majorTickMark val="out"/>
        <c:minorTickMark val="none"/>
        <c:tickLblPos val="nextTo"/>
        <c:crossAx val="249319792"/>
        <c:crosses val="autoZero"/>
        <c:auto val="1"/>
        <c:lblAlgn val="ctr"/>
        <c:lblOffset val="100"/>
        <c:noMultiLvlLbl val="0"/>
      </c:catAx>
      <c:valAx>
        <c:axId val="2493197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9329040"/>
        <c:crosses val="autoZero"/>
        <c:crossBetween val="between"/>
      </c:valAx>
      <c:valAx>
        <c:axId val="249315440"/>
        <c:scaling>
          <c:orientation val="minMax"/>
          <c:min val="0"/>
        </c:scaling>
        <c:delete val="1"/>
        <c:axPos val="r"/>
        <c:numFmt formatCode="#;;0" sourceLinked="0"/>
        <c:majorTickMark val="out"/>
        <c:minorTickMark val="none"/>
        <c:tickLblPos val="nextTo"/>
        <c:crossAx val="249325232"/>
        <c:crosses val="max"/>
        <c:crossBetween val="midCat"/>
        <c:majorUnit val="1"/>
      </c:valAx>
      <c:valAx>
        <c:axId val="249325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3154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0.22893466452159839</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0.4260003413543787</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0.11876571016699078</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1.2398970990325058</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0.11876571016699078</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0.20113752073133551</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249326864"/>
        <c:axId val="249327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7.0709681250400198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249328496"/>
        <c:axId val="249321968"/>
      </c:scatterChart>
      <c:catAx>
        <c:axId val="249326864"/>
        <c:scaling>
          <c:orientation val="minMax"/>
        </c:scaling>
        <c:delete val="1"/>
        <c:axPos val="l"/>
        <c:numFmt formatCode="General" sourceLinked="1"/>
        <c:majorTickMark val="out"/>
        <c:minorTickMark val="none"/>
        <c:tickLblPos val="nextTo"/>
        <c:crossAx val="249327408"/>
        <c:crosses val="autoZero"/>
        <c:auto val="1"/>
        <c:lblAlgn val="ctr"/>
        <c:lblOffset val="100"/>
        <c:noMultiLvlLbl val="0"/>
      </c:catAx>
      <c:valAx>
        <c:axId val="249327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9326864"/>
        <c:crosses val="autoZero"/>
        <c:crossBetween val="between"/>
      </c:valAx>
      <c:valAx>
        <c:axId val="249321968"/>
        <c:scaling>
          <c:orientation val="minMax"/>
          <c:min val="0"/>
        </c:scaling>
        <c:delete val="1"/>
        <c:axPos val="r"/>
        <c:numFmt formatCode="#;;0" sourceLinked="0"/>
        <c:majorTickMark val="out"/>
        <c:minorTickMark val="none"/>
        <c:tickLblPos val="nextTo"/>
        <c:crossAx val="249328496"/>
        <c:crosses val="max"/>
        <c:crossBetween val="midCat"/>
        <c:majorUnit val="1"/>
      </c:valAx>
      <c:valAx>
        <c:axId val="2493284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3219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249316528"/>
        <c:axId val="24932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249317616"/>
        <c:axId val="249320880"/>
      </c:barChart>
      <c:catAx>
        <c:axId val="249316528"/>
        <c:scaling>
          <c:orientation val="minMax"/>
        </c:scaling>
        <c:delete val="1"/>
        <c:axPos val="b"/>
        <c:numFmt formatCode="General" sourceLinked="1"/>
        <c:majorTickMark val="none"/>
        <c:minorTickMark val="none"/>
        <c:tickLblPos val="nextTo"/>
        <c:crossAx val="249320336"/>
        <c:crosses val="autoZero"/>
        <c:auto val="1"/>
        <c:lblAlgn val="ctr"/>
        <c:lblOffset val="100"/>
        <c:noMultiLvlLbl val="0"/>
      </c:catAx>
      <c:valAx>
        <c:axId val="24932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9316528"/>
        <c:crosses val="autoZero"/>
        <c:crossBetween val="between"/>
      </c:valAx>
      <c:valAx>
        <c:axId val="2493208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9317616"/>
        <c:crosses val="max"/>
        <c:crossBetween val="between"/>
      </c:valAx>
      <c:catAx>
        <c:axId val="249317616"/>
        <c:scaling>
          <c:orientation val="minMax"/>
        </c:scaling>
        <c:delete val="1"/>
        <c:axPos val="b"/>
        <c:numFmt formatCode="General" sourceLinked="1"/>
        <c:majorTickMark val="out"/>
        <c:minorTickMark val="none"/>
        <c:tickLblPos val="nextTo"/>
        <c:crossAx val="2493208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0.13749573080524158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6.7455877556752419E-2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0.70422975434330404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6.7455877556751531E-2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6.4574142232720178E-2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49315984"/>
        <c:axId val="2493181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7.8113483229716296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249321424"/>
        <c:axId val="249325776"/>
      </c:scatterChart>
      <c:catAx>
        <c:axId val="249315984"/>
        <c:scaling>
          <c:orientation val="minMax"/>
        </c:scaling>
        <c:delete val="1"/>
        <c:axPos val="l"/>
        <c:numFmt formatCode="General" sourceLinked="1"/>
        <c:majorTickMark val="out"/>
        <c:minorTickMark val="none"/>
        <c:tickLblPos val="nextTo"/>
        <c:crossAx val="249318160"/>
        <c:crosses val="autoZero"/>
        <c:auto val="1"/>
        <c:lblAlgn val="ctr"/>
        <c:lblOffset val="100"/>
        <c:noMultiLvlLbl val="0"/>
      </c:catAx>
      <c:valAx>
        <c:axId val="2493181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9315984"/>
        <c:crosses val="autoZero"/>
        <c:crossBetween val="between"/>
      </c:valAx>
      <c:valAx>
        <c:axId val="249325776"/>
        <c:scaling>
          <c:orientation val="minMax"/>
          <c:min val="0"/>
        </c:scaling>
        <c:delete val="1"/>
        <c:axPos val="r"/>
        <c:numFmt formatCode="#;;0" sourceLinked="0"/>
        <c:majorTickMark val="out"/>
        <c:minorTickMark val="none"/>
        <c:tickLblPos val="nextTo"/>
        <c:crossAx val="249321424"/>
        <c:crosses val="max"/>
        <c:crossBetween val="midCat"/>
        <c:majorUnit val="1"/>
      </c:valAx>
      <c:valAx>
        <c:axId val="2493214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3257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0.41860465116279072</c:v>
                </c:pt>
                <c:pt idx="1">
                  <c:v>0.57807308970099669</c:v>
                </c:pt>
                <c:pt idx="2">
                  <c:v>0</c:v>
                </c:pt>
                <c:pt idx="3">
                  <c:v>3.3222591362126247E-3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58904992"/>
        <c:axId val="158906080"/>
      </c:barChart>
      <c:catAx>
        <c:axId val="158904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8906080"/>
        <c:crosses val="autoZero"/>
        <c:auto val="1"/>
        <c:lblAlgn val="ctr"/>
        <c:lblOffset val="100"/>
        <c:noMultiLvlLbl val="0"/>
      </c:catAx>
      <c:valAx>
        <c:axId val="158906080"/>
        <c:scaling>
          <c:orientation val="minMax"/>
        </c:scaling>
        <c:delete val="1"/>
        <c:axPos val="t"/>
        <c:numFmt formatCode="0%" sourceLinked="1"/>
        <c:majorTickMark val="none"/>
        <c:minorTickMark val="none"/>
        <c:tickLblPos val="nextTo"/>
        <c:crossAx val="158904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6.7222847928851692E-3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0.1107498027832694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1.1562121676056183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0.1107498027832694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0.18798749604340781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49322512"/>
        <c:axId val="249326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6.7624282938815696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249329584"/>
        <c:axId val="249330128"/>
      </c:scatterChart>
      <c:catAx>
        <c:axId val="249322512"/>
        <c:scaling>
          <c:orientation val="minMax"/>
        </c:scaling>
        <c:delete val="1"/>
        <c:axPos val="l"/>
        <c:numFmt formatCode="General" sourceLinked="1"/>
        <c:majorTickMark val="out"/>
        <c:minorTickMark val="none"/>
        <c:tickLblPos val="nextTo"/>
        <c:crossAx val="249326320"/>
        <c:crosses val="autoZero"/>
        <c:auto val="1"/>
        <c:lblAlgn val="ctr"/>
        <c:lblOffset val="100"/>
        <c:noMultiLvlLbl val="0"/>
      </c:catAx>
      <c:valAx>
        <c:axId val="249326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9322512"/>
        <c:crosses val="autoZero"/>
        <c:crossBetween val="between"/>
      </c:valAx>
      <c:valAx>
        <c:axId val="249330128"/>
        <c:scaling>
          <c:orientation val="minMax"/>
          <c:min val="0"/>
        </c:scaling>
        <c:delete val="1"/>
        <c:axPos val="r"/>
        <c:numFmt formatCode="#;;0" sourceLinked="0"/>
        <c:majorTickMark val="out"/>
        <c:minorTickMark val="none"/>
        <c:tickLblPos val="nextTo"/>
        <c:crossAx val="249329584"/>
        <c:crosses val="max"/>
        <c:crossBetween val="midCat"/>
        <c:majorUnit val="1"/>
      </c:valAx>
      <c:valAx>
        <c:axId val="2493295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3301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0.15980478037188739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0.11967106146780093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1.2493488376690216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0.11967106146780004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0.28910416843245024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49323056"/>
        <c:axId val="24932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8.06718159656611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249324688"/>
        <c:axId val="249318704"/>
      </c:scatterChart>
      <c:catAx>
        <c:axId val="249323056"/>
        <c:scaling>
          <c:orientation val="minMax"/>
        </c:scaling>
        <c:delete val="1"/>
        <c:axPos val="l"/>
        <c:numFmt formatCode="General" sourceLinked="1"/>
        <c:majorTickMark val="out"/>
        <c:minorTickMark val="none"/>
        <c:tickLblPos val="nextTo"/>
        <c:crossAx val="249324144"/>
        <c:crosses val="autoZero"/>
        <c:auto val="1"/>
        <c:lblAlgn val="ctr"/>
        <c:lblOffset val="100"/>
        <c:noMultiLvlLbl val="0"/>
      </c:catAx>
      <c:valAx>
        <c:axId val="249324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9323056"/>
        <c:crosses val="autoZero"/>
        <c:crossBetween val="between"/>
      </c:valAx>
      <c:valAx>
        <c:axId val="249318704"/>
        <c:scaling>
          <c:orientation val="minMax"/>
          <c:min val="0"/>
        </c:scaling>
        <c:delete val="1"/>
        <c:axPos val="r"/>
        <c:numFmt formatCode="#;;0" sourceLinked="0"/>
        <c:majorTickMark val="out"/>
        <c:minorTickMark val="none"/>
        <c:tickLblPos val="nextTo"/>
        <c:crossAx val="249324688"/>
        <c:crosses val="max"/>
        <c:crossBetween val="midCat"/>
        <c:majorUnit val="1"/>
      </c:valAx>
      <c:valAx>
        <c:axId val="2493246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3187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249317072"/>
        <c:axId val="2493306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7.44946181561488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252609424"/>
        <c:axId val="249319248"/>
      </c:barChart>
      <c:catAx>
        <c:axId val="249317072"/>
        <c:scaling>
          <c:orientation val="minMax"/>
        </c:scaling>
        <c:delete val="1"/>
        <c:axPos val="b"/>
        <c:numFmt formatCode="General" sourceLinked="1"/>
        <c:majorTickMark val="none"/>
        <c:minorTickMark val="none"/>
        <c:tickLblPos val="nextTo"/>
        <c:crossAx val="249330672"/>
        <c:crosses val="autoZero"/>
        <c:auto val="1"/>
        <c:lblAlgn val="ctr"/>
        <c:lblOffset val="100"/>
        <c:noMultiLvlLbl val="0"/>
      </c:catAx>
      <c:valAx>
        <c:axId val="2493306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9317072"/>
        <c:crosses val="autoZero"/>
        <c:crossBetween val="between"/>
      </c:valAx>
      <c:valAx>
        <c:axId val="249319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609424"/>
        <c:crosses val="max"/>
        <c:crossBetween val="between"/>
      </c:valAx>
      <c:catAx>
        <c:axId val="252609424"/>
        <c:scaling>
          <c:orientation val="minMax"/>
        </c:scaling>
        <c:delete val="1"/>
        <c:axPos val="b"/>
        <c:numFmt formatCode="General" sourceLinked="1"/>
        <c:majorTickMark val="out"/>
        <c:minorTickMark val="none"/>
        <c:tickLblPos val="nextTo"/>
        <c:crossAx val="249319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0.24074757838938066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8.1961966741729064E-2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0.85567125941636846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8.1961966741728176E-2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0.29398911319571397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0.1031629084184793</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52609968"/>
        <c:axId val="252612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8.2766744759174902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252606160"/>
        <c:axId val="252619216"/>
      </c:scatterChart>
      <c:catAx>
        <c:axId val="252609968"/>
        <c:scaling>
          <c:orientation val="minMax"/>
        </c:scaling>
        <c:delete val="1"/>
        <c:axPos val="l"/>
        <c:numFmt formatCode="General" sourceLinked="1"/>
        <c:majorTickMark val="out"/>
        <c:minorTickMark val="none"/>
        <c:tickLblPos val="nextTo"/>
        <c:crossAx val="252612144"/>
        <c:crosses val="autoZero"/>
        <c:auto val="1"/>
        <c:lblAlgn val="ctr"/>
        <c:lblOffset val="100"/>
        <c:noMultiLvlLbl val="0"/>
      </c:catAx>
      <c:valAx>
        <c:axId val="252612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2609968"/>
        <c:crosses val="autoZero"/>
        <c:crossBetween val="between"/>
      </c:valAx>
      <c:valAx>
        <c:axId val="252619216"/>
        <c:scaling>
          <c:orientation val="minMax"/>
          <c:min val="0"/>
        </c:scaling>
        <c:delete val="1"/>
        <c:axPos val="r"/>
        <c:numFmt formatCode="#;;0" sourceLinked="0"/>
        <c:majorTickMark val="out"/>
        <c:minorTickMark val="none"/>
        <c:tickLblPos val="nextTo"/>
        <c:crossAx val="252606160"/>
        <c:crosses val="max"/>
        <c:crossBetween val="midCat"/>
        <c:majorUnit val="1"/>
      </c:valAx>
      <c:valAx>
        <c:axId val="2526061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26192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5.3395235675618657E-2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0.14658018771390591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1.5302762831676642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0.14658018771390591</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0.52576800083217634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0.21537360506050973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52606704"/>
        <c:axId val="2526105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6.6222491553122698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252617040"/>
        <c:axId val="252605616"/>
      </c:scatterChart>
      <c:catAx>
        <c:axId val="252606704"/>
        <c:scaling>
          <c:orientation val="minMax"/>
        </c:scaling>
        <c:delete val="1"/>
        <c:axPos val="l"/>
        <c:numFmt formatCode="General" sourceLinked="1"/>
        <c:majorTickMark val="out"/>
        <c:minorTickMark val="none"/>
        <c:tickLblPos val="nextTo"/>
        <c:crossAx val="252610512"/>
        <c:crosses val="autoZero"/>
        <c:auto val="1"/>
        <c:lblAlgn val="ctr"/>
        <c:lblOffset val="100"/>
        <c:noMultiLvlLbl val="0"/>
      </c:catAx>
      <c:valAx>
        <c:axId val="2526105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2606704"/>
        <c:crosses val="autoZero"/>
        <c:crossBetween val="between"/>
      </c:valAx>
      <c:valAx>
        <c:axId val="252605616"/>
        <c:scaling>
          <c:orientation val="minMax"/>
          <c:min val="0"/>
        </c:scaling>
        <c:delete val="1"/>
        <c:axPos val="r"/>
        <c:numFmt formatCode="#;;0" sourceLinked="0"/>
        <c:majorTickMark val="out"/>
        <c:minorTickMark val="none"/>
        <c:tickLblPos val="nextTo"/>
        <c:crossAx val="252617040"/>
        <c:crosses val="max"/>
        <c:crossBetween val="midCat"/>
        <c:majorUnit val="1"/>
      </c:valAx>
      <c:valAx>
        <c:axId val="2526170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26056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252611056"/>
        <c:axId val="252607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5.0410181475190274</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252617584"/>
        <c:axId val="252608336"/>
      </c:barChart>
      <c:catAx>
        <c:axId val="252611056"/>
        <c:scaling>
          <c:orientation val="minMax"/>
        </c:scaling>
        <c:delete val="1"/>
        <c:axPos val="b"/>
        <c:numFmt formatCode="General" sourceLinked="1"/>
        <c:majorTickMark val="none"/>
        <c:minorTickMark val="none"/>
        <c:tickLblPos val="nextTo"/>
        <c:crossAx val="252607248"/>
        <c:crosses val="autoZero"/>
        <c:auto val="1"/>
        <c:lblAlgn val="ctr"/>
        <c:lblOffset val="100"/>
        <c:noMultiLvlLbl val="0"/>
      </c:catAx>
      <c:valAx>
        <c:axId val="252607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52611056"/>
        <c:crosses val="autoZero"/>
        <c:crossBetween val="between"/>
      </c:valAx>
      <c:valAx>
        <c:axId val="2526083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617584"/>
        <c:crosses val="max"/>
        <c:crossBetween val="between"/>
      </c:valAx>
      <c:catAx>
        <c:axId val="252617584"/>
        <c:scaling>
          <c:orientation val="minMax"/>
        </c:scaling>
        <c:delete val="1"/>
        <c:axPos val="b"/>
        <c:numFmt formatCode="General" sourceLinked="1"/>
        <c:majorTickMark val="out"/>
        <c:minorTickMark val="none"/>
        <c:tickLblPos val="nextTo"/>
        <c:crossAx val="2526083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0.20282152156376476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0.15340123437407582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1.6014870388177478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0.15340123437407627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0.14070706187206561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52607792"/>
        <c:axId val="2526186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4.9238570562046799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252611600"/>
        <c:axId val="252608880"/>
      </c:scatterChart>
      <c:catAx>
        <c:axId val="252607792"/>
        <c:scaling>
          <c:orientation val="minMax"/>
        </c:scaling>
        <c:delete val="1"/>
        <c:axPos val="l"/>
        <c:numFmt formatCode="General" sourceLinked="1"/>
        <c:majorTickMark val="out"/>
        <c:minorTickMark val="none"/>
        <c:tickLblPos val="nextTo"/>
        <c:crossAx val="252618672"/>
        <c:crosses val="autoZero"/>
        <c:auto val="1"/>
        <c:lblAlgn val="ctr"/>
        <c:lblOffset val="100"/>
        <c:noMultiLvlLbl val="0"/>
      </c:catAx>
      <c:valAx>
        <c:axId val="2526186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2607792"/>
        <c:crosses val="autoZero"/>
        <c:crossBetween val="between"/>
      </c:valAx>
      <c:valAx>
        <c:axId val="252608880"/>
        <c:scaling>
          <c:orientation val="minMax"/>
          <c:min val="0"/>
        </c:scaling>
        <c:delete val="1"/>
        <c:axPos val="r"/>
        <c:numFmt formatCode="#;;0" sourceLinked="0"/>
        <c:majorTickMark val="out"/>
        <c:minorTickMark val="none"/>
        <c:tickLblPos val="nextTo"/>
        <c:crossAx val="252611600"/>
        <c:crosses val="max"/>
        <c:crossBetween val="midCat"/>
        <c:majorUnit val="1"/>
      </c:valAx>
      <c:valAx>
        <c:axId val="2526116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26088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2.9651214682458349E-2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0.48354461753356226</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0.13480862413447303</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1.40738283595388</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0.13480862413447259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0.14289662175909346</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52612688"/>
        <c:axId val="2526132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4.3381489757653799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252614320"/>
        <c:axId val="252613776"/>
      </c:scatterChart>
      <c:catAx>
        <c:axId val="252612688"/>
        <c:scaling>
          <c:orientation val="minMax"/>
        </c:scaling>
        <c:delete val="1"/>
        <c:axPos val="l"/>
        <c:numFmt formatCode="General" sourceLinked="1"/>
        <c:majorTickMark val="out"/>
        <c:minorTickMark val="none"/>
        <c:tickLblPos val="nextTo"/>
        <c:crossAx val="252613232"/>
        <c:crosses val="autoZero"/>
        <c:auto val="1"/>
        <c:lblAlgn val="ctr"/>
        <c:lblOffset val="100"/>
        <c:noMultiLvlLbl val="0"/>
      </c:catAx>
      <c:valAx>
        <c:axId val="2526132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2612688"/>
        <c:crosses val="autoZero"/>
        <c:crossBetween val="between"/>
      </c:valAx>
      <c:valAx>
        <c:axId val="252613776"/>
        <c:scaling>
          <c:orientation val="minMax"/>
          <c:min val="0"/>
        </c:scaling>
        <c:delete val="1"/>
        <c:axPos val="r"/>
        <c:numFmt formatCode="#;;0" sourceLinked="0"/>
        <c:majorTickMark val="out"/>
        <c:minorTickMark val="none"/>
        <c:tickLblPos val="nextTo"/>
        <c:crossAx val="252614320"/>
        <c:crosses val="max"/>
        <c:crossBetween val="midCat"/>
        <c:majorUnit val="1"/>
      </c:valAx>
      <c:valAx>
        <c:axId val="2526143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526137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0.36209461523285658</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0.2045982760913132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2.1359768626481559</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0.2045982760913132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0.20997161689551103</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52614864"/>
        <c:axId val="2526197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4.1900788105035698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252605072"/>
        <c:axId val="252618128"/>
      </c:scatterChart>
      <c:catAx>
        <c:axId val="252614864"/>
        <c:scaling>
          <c:orientation val="minMax"/>
        </c:scaling>
        <c:delete val="1"/>
        <c:axPos val="l"/>
        <c:numFmt formatCode="General" sourceLinked="1"/>
        <c:majorTickMark val="out"/>
        <c:minorTickMark val="none"/>
        <c:tickLblPos val="nextTo"/>
        <c:crossAx val="252619760"/>
        <c:crosses val="autoZero"/>
        <c:auto val="1"/>
        <c:lblAlgn val="ctr"/>
        <c:lblOffset val="100"/>
        <c:noMultiLvlLbl val="0"/>
      </c:catAx>
      <c:valAx>
        <c:axId val="2526197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2614864"/>
        <c:crosses val="autoZero"/>
        <c:crossBetween val="between"/>
      </c:valAx>
      <c:valAx>
        <c:axId val="252618128"/>
        <c:scaling>
          <c:orientation val="minMax"/>
          <c:min val="0"/>
        </c:scaling>
        <c:delete val="1"/>
        <c:axPos val="r"/>
        <c:numFmt formatCode="#;;0" sourceLinked="0"/>
        <c:majorTickMark val="out"/>
        <c:minorTickMark val="none"/>
        <c:tickLblPos val="nextTo"/>
        <c:crossAx val="252605072"/>
        <c:crosses val="max"/>
        <c:crossBetween val="midCat"/>
        <c:majorUnit val="1"/>
      </c:valAx>
      <c:valAx>
        <c:axId val="2526050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526181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0.3968332451842258</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0.11542820882232974</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1.2050540603351863</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0.11542820882232974</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0.18554377316710813</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252604528"/>
        <c:axId val="252615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6.7119877476024801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252615952"/>
        <c:axId val="252616496"/>
      </c:scatterChart>
      <c:catAx>
        <c:axId val="252604528"/>
        <c:scaling>
          <c:orientation val="minMax"/>
        </c:scaling>
        <c:delete val="1"/>
        <c:axPos val="l"/>
        <c:numFmt formatCode="General" sourceLinked="1"/>
        <c:majorTickMark val="out"/>
        <c:minorTickMark val="none"/>
        <c:tickLblPos val="nextTo"/>
        <c:crossAx val="252615408"/>
        <c:crosses val="autoZero"/>
        <c:auto val="1"/>
        <c:lblAlgn val="ctr"/>
        <c:lblOffset val="100"/>
        <c:noMultiLvlLbl val="0"/>
      </c:catAx>
      <c:valAx>
        <c:axId val="252615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2604528"/>
        <c:crosses val="autoZero"/>
        <c:crossBetween val="between"/>
      </c:valAx>
      <c:valAx>
        <c:axId val="252616496"/>
        <c:scaling>
          <c:orientation val="minMax"/>
          <c:min val="0"/>
        </c:scaling>
        <c:delete val="1"/>
        <c:axPos val="r"/>
        <c:numFmt formatCode="#;;0" sourceLinked="0"/>
        <c:majorTickMark val="out"/>
        <c:minorTickMark val="none"/>
        <c:tickLblPos val="nextTo"/>
        <c:crossAx val="252615952"/>
        <c:crosses val="max"/>
        <c:crossBetween val="midCat"/>
        <c:majorUnit val="1"/>
      </c:valAx>
      <c:valAx>
        <c:axId val="2526159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526164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0.9169435215946844</c:v>
                </c:pt>
                <c:pt idx="1">
                  <c:v>9.9667774086378731E-3</c:v>
                </c:pt>
                <c:pt idx="2">
                  <c:v>3.3222591362126248E-2</c:v>
                </c:pt>
                <c:pt idx="3">
                  <c:v>9.9667774086378731E-3</c:v>
                </c:pt>
                <c:pt idx="4">
                  <c:v>0</c:v>
                </c:pt>
                <c:pt idx="5">
                  <c:v>2.9900332225913623E-2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58913696"/>
        <c:axId val="158915872"/>
      </c:barChart>
      <c:valAx>
        <c:axId val="15891587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913696"/>
        <c:crosses val="autoZero"/>
        <c:crossBetween val="between"/>
      </c:valAx>
      <c:catAx>
        <c:axId val="1589136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891587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256307312"/>
        <c:axId val="2563165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1.64148310710559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256313840"/>
        <c:axId val="256319824"/>
      </c:barChart>
      <c:catAx>
        <c:axId val="256307312"/>
        <c:scaling>
          <c:orientation val="minMax"/>
        </c:scaling>
        <c:delete val="1"/>
        <c:axPos val="b"/>
        <c:numFmt formatCode="General" sourceLinked="1"/>
        <c:majorTickMark val="none"/>
        <c:minorTickMark val="none"/>
        <c:tickLblPos val="nextTo"/>
        <c:crossAx val="256316560"/>
        <c:crosses val="autoZero"/>
        <c:auto val="1"/>
        <c:lblAlgn val="ctr"/>
        <c:lblOffset val="100"/>
        <c:noMultiLvlLbl val="0"/>
      </c:catAx>
      <c:valAx>
        <c:axId val="2563165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56307312"/>
        <c:crosses val="autoZero"/>
        <c:crossBetween val="between"/>
      </c:valAx>
      <c:valAx>
        <c:axId val="2563198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313840"/>
        <c:crosses val="max"/>
        <c:crossBetween val="between"/>
      </c:valAx>
      <c:catAx>
        <c:axId val="256313840"/>
        <c:scaling>
          <c:orientation val="minMax"/>
        </c:scaling>
        <c:delete val="1"/>
        <c:axPos val="b"/>
        <c:numFmt formatCode="General" sourceLinked="1"/>
        <c:majorTickMark val="out"/>
        <c:minorTickMark val="none"/>
        <c:tickLblPos val="nextTo"/>
        <c:crossAx val="2563198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3.7945676088840363E-2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1.3907018461420297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0.13321080637779126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0.41873451907918868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56319280"/>
        <c:axId val="256316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1.64148310710559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256310576"/>
        <c:axId val="256320368"/>
      </c:scatterChart>
      <c:catAx>
        <c:axId val="256319280"/>
        <c:scaling>
          <c:orientation val="minMax"/>
        </c:scaling>
        <c:delete val="1"/>
        <c:axPos val="l"/>
        <c:numFmt formatCode="General" sourceLinked="1"/>
        <c:majorTickMark val="out"/>
        <c:minorTickMark val="none"/>
        <c:tickLblPos val="nextTo"/>
        <c:crossAx val="256316016"/>
        <c:crosses val="autoZero"/>
        <c:auto val="1"/>
        <c:lblAlgn val="ctr"/>
        <c:lblOffset val="100"/>
        <c:noMultiLvlLbl val="0"/>
      </c:catAx>
      <c:valAx>
        <c:axId val="256316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6319280"/>
        <c:crosses val="autoZero"/>
        <c:crossBetween val="between"/>
      </c:valAx>
      <c:valAx>
        <c:axId val="256320368"/>
        <c:scaling>
          <c:orientation val="minMax"/>
          <c:min val="0"/>
        </c:scaling>
        <c:delete val="1"/>
        <c:axPos val="r"/>
        <c:numFmt formatCode="#;;0" sourceLinked="0"/>
        <c:majorTickMark val="out"/>
        <c:minorTickMark val="none"/>
        <c:tickLblPos val="nextTo"/>
        <c:crossAx val="256310576"/>
        <c:crosses val="max"/>
        <c:crossBetween val="midCat"/>
        <c:majorUnit val="1"/>
      </c:valAx>
      <c:valAx>
        <c:axId val="2563105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63203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256320912"/>
        <c:axId val="256318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7.1367891302520263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256307856"/>
        <c:axId val="256308400"/>
      </c:barChart>
      <c:catAx>
        <c:axId val="256320912"/>
        <c:scaling>
          <c:orientation val="minMax"/>
        </c:scaling>
        <c:delete val="1"/>
        <c:axPos val="b"/>
        <c:numFmt formatCode="General" sourceLinked="1"/>
        <c:majorTickMark val="none"/>
        <c:minorTickMark val="none"/>
        <c:tickLblPos val="nextTo"/>
        <c:crossAx val="256318736"/>
        <c:crosses val="autoZero"/>
        <c:auto val="1"/>
        <c:lblAlgn val="ctr"/>
        <c:lblOffset val="100"/>
        <c:noMultiLvlLbl val="0"/>
      </c:catAx>
      <c:valAx>
        <c:axId val="256318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56320912"/>
        <c:crosses val="autoZero"/>
        <c:crossBetween val="between"/>
      </c:valAx>
      <c:valAx>
        <c:axId val="2563084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307856"/>
        <c:crosses val="max"/>
        <c:crossBetween val="between"/>
      </c:valAx>
      <c:catAx>
        <c:axId val="256307856"/>
        <c:scaling>
          <c:orientation val="minMax"/>
        </c:scaling>
        <c:delete val="1"/>
        <c:axPos val="b"/>
        <c:numFmt formatCode="General" sourceLinked="1"/>
        <c:majorTickMark val="out"/>
        <c:minorTickMark val="none"/>
        <c:tickLblPos val="nextTo"/>
        <c:crossAx val="2563084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0.3943525843808624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0.1145747381538138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1.1961439481107554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8.5710231186898689E-2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56312208"/>
        <c:axId val="256321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5.9802866674008603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256317104"/>
        <c:axId val="256322000"/>
      </c:scatterChart>
      <c:catAx>
        <c:axId val="256312208"/>
        <c:scaling>
          <c:orientation val="minMax"/>
        </c:scaling>
        <c:delete val="1"/>
        <c:axPos val="l"/>
        <c:numFmt formatCode="General" sourceLinked="1"/>
        <c:majorTickMark val="out"/>
        <c:minorTickMark val="none"/>
        <c:tickLblPos val="nextTo"/>
        <c:crossAx val="256321456"/>
        <c:crosses val="autoZero"/>
        <c:auto val="1"/>
        <c:lblAlgn val="ctr"/>
        <c:lblOffset val="100"/>
        <c:noMultiLvlLbl val="0"/>
      </c:catAx>
      <c:valAx>
        <c:axId val="256321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6312208"/>
        <c:crosses val="autoZero"/>
        <c:crossBetween val="between"/>
      </c:valAx>
      <c:valAx>
        <c:axId val="256322000"/>
        <c:scaling>
          <c:orientation val="minMax"/>
          <c:min val="0"/>
        </c:scaling>
        <c:delete val="1"/>
        <c:axPos val="r"/>
        <c:numFmt formatCode="#;;0" sourceLinked="0"/>
        <c:majorTickMark val="out"/>
        <c:minorTickMark val="none"/>
        <c:tickLblPos val="nextTo"/>
        <c:crossAx val="256317104"/>
        <c:crosses val="max"/>
        <c:crossBetween val="midCat"/>
        <c:majorUnit val="1"/>
      </c:valAx>
      <c:valAx>
        <c:axId val="256317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63220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0.36905934492532655</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0.10717505513141745</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1.1188923112508515</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0.10717505513141745</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0.1204638171599175</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56322544"/>
        <c:axId val="2563089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6.9385135879637598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256309488"/>
        <c:axId val="256311664"/>
      </c:scatterChart>
      <c:catAx>
        <c:axId val="256322544"/>
        <c:scaling>
          <c:orientation val="minMax"/>
        </c:scaling>
        <c:delete val="1"/>
        <c:axPos val="l"/>
        <c:numFmt formatCode="General" sourceLinked="1"/>
        <c:majorTickMark val="out"/>
        <c:minorTickMark val="none"/>
        <c:tickLblPos val="nextTo"/>
        <c:crossAx val="256308944"/>
        <c:crosses val="autoZero"/>
        <c:auto val="1"/>
        <c:lblAlgn val="ctr"/>
        <c:lblOffset val="100"/>
        <c:noMultiLvlLbl val="0"/>
      </c:catAx>
      <c:valAx>
        <c:axId val="2563089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6322544"/>
        <c:crosses val="autoZero"/>
        <c:crossBetween val="between"/>
      </c:valAx>
      <c:valAx>
        <c:axId val="256311664"/>
        <c:scaling>
          <c:orientation val="minMax"/>
          <c:min val="0"/>
        </c:scaling>
        <c:delete val="1"/>
        <c:axPos val="r"/>
        <c:numFmt formatCode="#;;0" sourceLinked="0"/>
        <c:majorTickMark val="out"/>
        <c:minorTickMark val="none"/>
        <c:tickLblPos val="nextTo"/>
        <c:crossAx val="256309488"/>
        <c:crosses val="max"/>
        <c:crossBetween val="midCat"/>
        <c:majorUnit val="1"/>
      </c:valAx>
      <c:valAx>
        <c:axId val="256309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563116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8.4527448168988606E-2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7.9416599686001454E-2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0.82909798987643146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7.9416599686002343E-2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9.3394973518757141E-2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56310032"/>
        <c:axId val="256311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8.4915671353914597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256314928"/>
        <c:axId val="256312752"/>
      </c:scatterChart>
      <c:catAx>
        <c:axId val="256310032"/>
        <c:scaling>
          <c:orientation val="minMax"/>
        </c:scaling>
        <c:delete val="1"/>
        <c:axPos val="l"/>
        <c:numFmt formatCode="General" sourceLinked="1"/>
        <c:majorTickMark val="out"/>
        <c:minorTickMark val="none"/>
        <c:tickLblPos val="nextTo"/>
        <c:crossAx val="256311120"/>
        <c:crosses val="autoZero"/>
        <c:auto val="1"/>
        <c:lblAlgn val="ctr"/>
        <c:lblOffset val="100"/>
        <c:noMultiLvlLbl val="0"/>
      </c:catAx>
      <c:valAx>
        <c:axId val="256311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6310032"/>
        <c:crosses val="autoZero"/>
        <c:crossBetween val="between"/>
      </c:valAx>
      <c:valAx>
        <c:axId val="256312752"/>
        <c:scaling>
          <c:orientation val="minMax"/>
          <c:min val="0"/>
        </c:scaling>
        <c:delete val="1"/>
        <c:axPos val="r"/>
        <c:numFmt formatCode="#;;0" sourceLinked="0"/>
        <c:majorTickMark val="out"/>
        <c:minorTickMark val="none"/>
        <c:tickLblPos val="nextTo"/>
        <c:crossAx val="256314928"/>
        <c:crosses val="max"/>
        <c:crossBetween val="midCat"/>
        <c:majorUnit val="1"/>
      </c:valAx>
      <c:valAx>
        <c:axId val="2563149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563127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256313296"/>
        <c:axId val="2563176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7.0824051491220397</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256318192"/>
        <c:axId val="256314384"/>
      </c:barChart>
      <c:catAx>
        <c:axId val="256313296"/>
        <c:scaling>
          <c:orientation val="minMax"/>
        </c:scaling>
        <c:delete val="1"/>
        <c:axPos val="b"/>
        <c:numFmt formatCode="General" sourceLinked="1"/>
        <c:majorTickMark val="none"/>
        <c:minorTickMark val="none"/>
        <c:tickLblPos val="nextTo"/>
        <c:crossAx val="256317648"/>
        <c:crosses val="autoZero"/>
        <c:auto val="1"/>
        <c:lblAlgn val="ctr"/>
        <c:lblOffset val="100"/>
        <c:noMultiLvlLbl val="0"/>
      </c:catAx>
      <c:valAx>
        <c:axId val="2563176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56313296"/>
        <c:crosses val="autoZero"/>
        <c:crossBetween val="between"/>
      </c:valAx>
      <c:valAx>
        <c:axId val="2563143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318192"/>
        <c:crosses val="max"/>
        <c:crossBetween val="between"/>
      </c:valAx>
      <c:catAx>
        <c:axId val="256318192"/>
        <c:scaling>
          <c:orientation val="minMax"/>
        </c:scaling>
        <c:delete val="1"/>
        <c:axPos val="b"/>
        <c:numFmt formatCode="General" sourceLinked="1"/>
        <c:majorTickMark val="out"/>
        <c:minorTickMark val="none"/>
        <c:tickLblPos val="nextTo"/>
        <c:crossAx val="2563143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0.28713788219534919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9.4900163083647016E-2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0.99074418651376561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9.4900163083647016E-2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4.9998969357201162E-2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56315472"/>
        <c:axId val="2584546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7.0824051491220397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258454128"/>
        <c:axId val="258453040"/>
      </c:scatterChart>
      <c:catAx>
        <c:axId val="256315472"/>
        <c:scaling>
          <c:orientation val="minMax"/>
        </c:scaling>
        <c:delete val="1"/>
        <c:axPos val="l"/>
        <c:numFmt formatCode="General" sourceLinked="1"/>
        <c:majorTickMark val="out"/>
        <c:minorTickMark val="none"/>
        <c:tickLblPos val="nextTo"/>
        <c:crossAx val="258454672"/>
        <c:crosses val="autoZero"/>
        <c:auto val="1"/>
        <c:lblAlgn val="ctr"/>
        <c:lblOffset val="100"/>
        <c:noMultiLvlLbl val="0"/>
      </c:catAx>
      <c:valAx>
        <c:axId val="2584546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6315472"/>
        <c:crosses val="autoZero"/>
        <c:crossBetween val="between"/>
      </c:valAx>
      <c:valAx>
        <c:axId val="258453040"/>
        <c:scaling>
          <c:orientation val="minMax"/>
          <c:min val="0"/>
        </c:scaling>
        <c:delete val="1"/>
        <c:axPos val="r"/>
        <c:numFmt formatCode="#;;0" sourceLinked="0"/>
        <c:majorTickMark val="out"/>
        <c:minorTickMark val="none"/>
        <c:tickLblPos val="nextTo"/>
        <c:crossAx val="258454128"/>
        <c:crosses val="max"/>
        <c:crossBetween val="midCat"/>
        <c:majorUnit val="1"/>
      </c:valAx>
      <c:valAx>
        <c:axId val="2584541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84530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258459024"/>
        <c:axId val="2584552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6.6737972232975098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258455760"/>
        <c:axId val="258447600"/>
      </c:barChart>
      <c:catAx>
        <c:axId val="258459024"/>
        <c:scaling>
          <c:orientation val="minMax"/>
        </c:scaling>
        <c:delete val="1"/>
        <c:axPos val="b"/>
        <c:numFmt formatCode="General" sourceLinked="1"/>
        <c:majorTickMark val="none"/>
        <c:minorTickMark val="none"/>
        <c:tickLblPos val="nextTo"/>
        <c:crossAx val="258455216"/>
        <c:crosses val="autoZero"/>
        <c:auto val="1"/>
        <c:lblAlgn val="ctr"/>
        <c:lblOffset val="100"/>
        <c:noMultiLvlLbl val="0"/>
      </c:catAx>
      <c:valAx>
        <c:axId val="2584552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58459024"/>
        <c:crosses val="autoZero"/>
        <c:crossBetween val="between"/>
      </c:valAx>
      <c:valAx>
        <c:axId val="2584476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8455760"/>
        <c:crosses val="max"/>
        <c:crossBetween val="between"/>
      </c:valAx>
      <c:catAx>
        <c:axId val="258455760"/>
        <c:scaling>
          <c:orientation val="minMax"/>
        </c:scaling>
        <c:delete val="1"/>
        <c:axPos val="b"/>
        <c:numFmt formatCode="General" sourceLinked="1"/>
        <c:majorTickMark val="out"/>
        <c:minorTickMark val="none"/>
        <c:tickLblPos val="nextTo"/>
        <c:crossAx val="2584476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0.25819538490480554</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0.3479555394616467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9.7007402903284579E-2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1.0127434701088429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9.7007402903284579E-2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0.15210419176656576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58459568"/>
        <c:axId val="2584563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6.6737972232975098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258445424"/>
        <c:axId val="258458480"/>
      </c:scatterChart>
      <c:catAx>
        <c:axId val="258459568"/>
        <c:scaling>
          <c:orientation val="minMax"/>
        </c:scaling>
        <c:delete val="1"/>
        <c:axPos val="l"/>
        <c:numFmt formatCode="General" sourceLinked="1"/>
        <c:majorTickMark val="out"/>
        <c:minorTickMark val="none"/>
        <c:tickLblPos val="nextTo"/>
        <c:crossAx val="258456304"/>
        <c:crosses val="autoZero"/>
        <c:auto val="1"/>
        <c:lblAlgn val="ctr"/>
        <c:lblOffset val="100"/>
        <c:noMultiLvlLbl val="0"/>
      </c:catAx>
      <c:valAx>
        <c:axId val="2584563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8459568"/>
        <c:crosses val="autoZero"/>
        <c:crossBetween val="between"/>
      </c:valAx>
      <c:valAx>
        <c:axId val="258458480"/>
        <c:scaling>
          <c:orientation val="minMax"/>
          <c:min val="0"/>
        </c:scaling>
        <c:delete val="1"/>
        <c:axPos val="r"/>
        <c:numFmt formatCode="#;;0" sourceLinked="0"/>
        <c:majorTickMark val="out"/>
        <c:minorTickMark val="none"/>
        <c:tickLblPos val="nextTo"/>
        <c:crossAx val="258445424"/>
        <c:crosses val="max"/>
        <c:crossBetween val="midCat"/>
        <c:majorUnit val="1"/>
      </c:valAx>
      <c:valAx>
        <c:axId val="2584454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84584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0.20068027210884354</c:v>
                </c:pt>
                <c:pt idx="1">
                  <c:v>6.8027210884353739E-3</c:v>
                </c:pt>
                <c:pt idx="2">
                  <c:v>0.72108843537414968</c:v>
                </c:pt>
                <c:pt idx="3">
                  <c:v>1.0204081632653062E-2</c:v>
                </c:pt>
                <c:pt idx="4">
                  <c:v>0</c:v>
                </c:pt>
                <c:pt idx="5">
                  <c:v>1.3605442176870748E-2</c:v>
                </c:pt>
                <c:pt idx="6">
                  <c:v>0</c:v>
                </c:pt>
                <c:pt idx="7">
                  <c:v>2.3809523809523808E-2</c:v>
                </c:pt>
                <c:pt idx="8">
                  <c:v>2.3809523809523808E-2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907712"/>
        <c:axId val="158917504"/>
      </c:barChart>
      <c:valAx>
        <c:axId val="158917504"/>
        <c:scaling>
          <c:orientation val="minMax"/>
        </c:scaling>
        <c:delete val="1"/>
        <c:axPos val="t"/>
        <c:numFmt formatCode="0%" sourceLinked="1"/>
        <c:majorTickMark val="out"/>
        <c:minorTickMark val="none"/>
        <c:tickLblPos val="nextTo"/>
        <c:crossAx val="158907712"/>
        <c:crosses val="autoZero"/>
        <c:crossBetween val="between"/>
      </c:valAx>
      <c:catAx>
        <c:axId val="1589077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8917504"/>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8.0237458192036506</c:v>
                </c:pt>
                <c:pt idx="1">
                  <c:v>7.8687889902164301</c:v>
                </c:pt>
                <c:pt idx="2">
                  <c:v>7.9275881516798696</c:v>
                </c:pt>
                <c:pt idx="3">
                  <c:v>7.2951643391200696</c:v>
                </c:pt>
                <c:pt idx="4">
                  <c:v>7.7151265449523398</c:v>
                </c:pt>
                <c:pt idx="5">
                  <c:v>7.6386638518438099</c:v>
                </c:pt>
                <c:pt idx="6">
                  <c:v>7.9238810770210701</c:v>
                </c:pt>
                <c:pt idx="7">
                  <c:v>7.3067686836138304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58460112"/>
        <c:axId val="258448144"/>
      </c:lineChart>
      <c:catAx>
        <c:axId val="2584601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48144"/>
        <c:crosses val="autoZero"/>
        <c:auto val="1"/>
        <c:lblAlgn val="ctr"/>
        <c:lblOffset val="100"/>
        <c:noMultiLvlLbl val="0"/>
      </c:catAx>
      <c:valAx>
        <c:axId val="2584481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60112"/>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7.6527212064797601</c:v>
                </c:pt>
                <c:pt idx="1">
                  <c:v>7.3537669207914904</c:v>
                </c:pt>
                <c:pt idx="2">
                  <c:v>7.2492021308447203</c:v>
                </c:pt>
                <c:pt idx="3">
                  <c:v>6.9447848202262801</c:v>
                </c:pt>
                <c:pt idx="4">
                  <c:v>7.1584167048574701</c:v>
                </c:pt>
                <c:pt idx="5">
                  <c:v>7.32445864960963</c:v>
                </c:pt>
                <c:pt idx="6">
                  <c:v>7.4945616172448704</c:v>
                </c:pt>
                <c:pt idx="7">
                  <c:v>6.80465040863717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58456848"/>
        <c:axId val="258448688"/>
      </c:lineChart>
      <c:catAx>
        <c:axId val="2584568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48688"/>
        <c:crosses val="autoZero"/>
        <c:auto val="1"/>
        <c:lblAlgn val="ctr"/>
        <c:lblOffset val="100"/>
        <c:noMultiLvlLbl val="0"/>
      </c:catAx>
      <c:valAx>
        <c:axId val="2584486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5684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7.5775440977781603</c:v>
                </c:pt>
                <c:pt idx="1">
                  <c:v>6.8518669265144396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58460656"/>
        <c:axId val="258449232"/>
      </c:lineChart>
      <c:catAx>
        <c:axId val="258460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49232"/>
        <c:crosses val="autoZero"/>
        <c:auto val="1"/>
        <c:lblAlgn val="ctr"/>
        <c:lblOffset val="100"/>
        <c:noMultiLvlLbl val="0"/>
      </c:catAx>
      <c:valAx>
        <c:axId val="2584492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606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7.7023974460292504</c:v>
                </c:pt>
                <c:pt idx="1">
                  <c:v>8.1075840196285807</c:v>
                </c:pt>
                <c:pt idx="2">
                  <c:v>7.8691568385632102</c:v>
                </c:pt>
                <c:pt idx="3">
                  <c:v>7.5579534630260303</c:v>
                </c:pt>
                <c:pt idx="4">
                  <c:v>7.69929295441524</c:v>
                </c:pt>
                <c:pt idx="5">
                  <c:v>7.29290527331659</c:v>
                </c:pt>
                <c:pt idx="6">
                  <c:v>7.40899082938214</c:v>
                </c:pt>
                <c:pt idx="7">
                  <c:v>7.7822478871613399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58452496"/>
        <c:axId val="258457392"/>
      </c:lineChart>
      <c:catAx>
        <c:axId val="2584524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57392"/>
        <c:crosses val="autoZero"/>
        <c:auto val="1"/>
        <c:lblAlgn val="ctr"/>
        <c:lblOffset val="100"/>
        <c:noMultiLvlLbl val="0"/>
      </c:catAx>
      <c:valAx>
        <c:axId val="2584573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524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9.8427433963436499</c:v>
                </c:pt>
                <c:pt idx="1">
                  <c:v>9.6517116935191698</c:v>
                </c:pt>
                <c:pt idx="2">
                  <c:v>9.8238927016180906</c:v>
                </c:pt>
                <c:pt idx="3">
                  <c:v>9.9479478008000992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58445968"/>
        <c:axId val="258446512"/>
      </c:lineChart>
      <c:catAx>
        <c:axId val="2584459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46512"/>
        <c:crosses val="autoZero"/>
        <c:auto val="1"/>
        <c:lblAlgn val="ctr"/>
        <c:lblOffset val="100"/>
        <c:noMultiLvlLbl val="0"/>
      </c:catAx>
      <c:valAx>
        <c:axId val="2584465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45968"/>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8.4503949167953891</c:v>
                </c:pt>
                <c:pt idx="1">
                  <c:v>8.7588524381465795</c:v>
                </c:pt>
                <c:pt idx="2">
                  <c:v>8.5364657278999996</c:v>
                </c:pt>
                <c:pt idx="3">
                  <c:v>8.5640303090822503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58449776"/>
        <c:axId val="258450320"/>
      </c:lineChart>
      <c:catAx>
        <c:axId val="2584497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50320"/>
        <c:crosses val="autoZero"/>
        <c:auto val="1"/>
        <c:lblAlgn val="ctr"/>
        <c:lblOffset val="100"/>
        <c:noMultiLvlLbl val="0"/>
      </c:catAx>
      <c:valAx>
        <c:axId val="2584503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497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6.8646743371831596</c:v>
                </c:pt>
                <c:pt idx="1">
                  <c:v>6.0665087339800001</c:v>
                </c:pt>
                <c:pt idx="2">
                  <c:v>6.4673699303110999</c:v>
                </c:pt>
                <c:pt idx="3">
                  <c:v>5.8923935521225097</c:v>
                </c:pt>
                <c:pt idx="4">
                  <c:v>6.5539049175679196</c:v>
                </c:pt>
                <c:pt idx="5">
                  <c:v>5.9024538920773804</c:v>
                </c:pt>
                <c:pt idx="6">
                  <c:v>6.4275933521807804</c:v>
                </c:pt>
                <c:pt idx="7">
                  <c:v>6.1393244875787403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58457936"/>
        <c:axId val="258450864"/>
      </c:lineChart>
      <c:catAx>
        <c:axId val="258457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50864"/>
        <c:crosses val="autoZero"/>
        <c:auto val="1"/>
        <c:lblAlgn val="ctr"/>
        <c:lblOffset val="100"/>
        <c:noMultiLvlLbl val="0"/>
      </c:catAx>
      <c:valAx>
        <c:axId val="258450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5793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7.9046692743236999</c:v>
                </c:pt>
                <c:pt idx="1">
                  <c:v>7.67112192035425</c:v>
                </c:pt>
                <c:pt idx="2">
                  <c:v>7.9879085355285397</c:v>
                </c:pt>
                <c:pt idx="3">
                  <c:v>7.98107279566924</c:v>
                </c:pt>
                <c:pt idx="4">
                  <c:v>7.5867473081454504</c:v>
                </c:pt>
                <c:pt idx="5">
                  <c:v>7.2400714042157404</c:v>
                </c:pt>
                <c:pt idx="6">
                  <c:v>7.8278687265578597</c:v>
                </c:pt>
                <c:pt idx="7">
                  <c:v>7.4369635683383004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58451408"/>
        <c:axId val="258451952"/>
      </c:lineChart>
      <c:catAx>
        <c:axId val="258451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51952"/>
        <c:crosses val="autoZero"/>
        <c:auto val="1"/>
        <c:lblAlgn val="ctr"/>
        <c:lblOffset val="100"/>
        <c:noMultiLvlLbl val="0"/>
      </c:catAx>
      <c:valAx>
        <c:axId val="2584519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5140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6.9549583527310403</c:v>
                </c:pt>
                <c:pt idx="1">
                  <c:v>6.94655701545675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58453584"/>
        <c:axId val="260741296"/>
      </c:lineChart>
      <c:catAx>
        <c:axId val="2584535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1296"/>
        <c:crosses val="autoZero"/>
        <c:auto val="1"/>
        <c:lblAlgn val="ctr"/>
        <c:lblOffset val="100"/>
        <c:noMultiLvlLbl val="0"/>
      </c:catAx>
      <c:valAx>
        <c:axId val="260741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5845358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7.4342980905533702</c:v>
                </c:pt>
                <c:pt idx="1">
                  <c:v>7.2434047597490698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31504"/>
        <c:axId val="260745104"/>
      </c:lineChart>
      <c:catAx>
        <c:axId val="260731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5104"/>
        <c:crosses val="autoZero"/>
        <c:auto val="1"/>
        <c:lblAlgn val="ctr"/>
        <c:lblOffset val="100"/>
        <c:noMultiLvlLbl val="0"/>
      </c:catAx>
      <c:valAx>
        <c:axId val="2607451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31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2</c:v>
                </c:pt>
                <c:pt idx="3">
                  <c:v>25</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58916960"/>
        <c:axId val="158909344"/>
      </c:barChart>
      <c:valAx>
        <c:axId val="158909344"/>
        <c:scaling>
          <c:orientation val="minMax"/>
        </c:scaling>
        <c:delete val="1"/>
        <c:axPos val="t"/>
        <c:numFmt formatCode="0" sourceLinked="1"/>
        <c:majorTickMark val="out"/>
        <c:minorTickMark val="none"/>
        <c:tickLblPos val="nextTo"/>
        <c:crossAx val="158916960"/>
        <c:crosses val="autoZero"/>
        <c:crossBetween val="between"/>
      </c:valAx>
      <c:catAx>
        <c:axId val="1589169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890934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8.1035213585647199</c:v>
                </c:pt>
                <c:pt idx="1">
                  <c:v>8.2842546956529297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34768"/>
        <c:axId val="260723344"/>
      </c:lineChart>
      <c:catAx>
        <c:axId val="2607347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23344"/>
        <c:crosses val="autoZero"/>
        <c:auto val="1"/>
        <c:lblAlgn val="ctr"/>
        <c:lblOffset val="100"/>
        <c:noMultiLvlLbl val="0"/>
      </c:catAx>
      <c:valAx>
        <c:axId val="2607233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3476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7.4017569478060601</c:v>
                </c:pt>
                <c:pt idx="1">
                  <c:v>7.8794777736294703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26608"/>
        <c:axId val="260722800"/>
      </c:lineChart>
      <c:catAx>
        <c:axId val="2607266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22800"/>
        <c:crosses val="autoZero"/>
        <c:auto val="1"/>
        <c:lblAlgn val="ctr"/>
        <c:lblOffset val="100"/>
        <c:noMultiLvlLbl val="0"/>
      </c:catAx>
      <c:valAx>
        <c:axId val="2607228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26608"/>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7.35916193998096</c:v>
                </c:pt>
                <c:pt idx="1">
                  <c:v>7.5849229596238201</c:v>
                </c:pt>
                <c:pt idx="2">
                  <c:v>7.8113483229716199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27696"/>
        <c:axId val="260743472"/>
      </c:lineChart>
      <c:catAx>
        <c:axId val="2607276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3472"/>
        <c:crosses val="autoZero"/>
        <c:auto val="1"/>
        <c:lblAlgn val="ctr"/>
        <c:lblOffset val="100"/>
        <c:noMultiLvlLbl val="0"/>
      </c:catAx>
      <c:valAx>
        <c:axId val="260743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276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6.6272135577177202</c:v>
                </c:pt>
                <c:pt idx="1">
                  <c:v>6.1698409411906496</c:v>
                </c:pt>
                <c:pt idx="2">
                  <c:v>6.7624282938815696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60732048"/>
        <c:axId val="260744016"/>
      </c:lineChart>
      <c:catAx>
        <c:axId val="2607320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4016"/>
        <c:crosses val="autoZero"/>
        <c:auto val="1"/>
        <c:lblAlgn val="ctr"/>
        <c:lblOffset val="100"/>
        <c:noMultiLvlLbl val="0"/>
      </c:catAx>
      <c:valAx>
        <c:axId val="2607440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32048"/>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8.4513667464608808</c:v>
                </c:pt>
                <c:pt idx="1">
                  <c:v>8.1710372336472297</c:v>
                </c:pt>
                <c:pt idx="2">
                  <c:v>8.8834710971852306</c:v>
                </c:pt>
                <c:pt idx="3">
                  <c:v>8.0771088952127101</c:v>
                </c:pt>
                <c:pt idx="4">
                  <c:v>8.4659781911174097</c:v>
                </c:pt>
                <c:pt idx="5">
                  <c:v>8.1473025034428908</c:v>
                </c:pt>
                <c:pt idx="6">
                  <c:v>8.0522716961674199</c:v>
                </c:pt>
                <c:pt idx="7">
                  <c:v>8.06718159656611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47280"/>
        <c:axId val="260723888"/>
      </c:lineChart>
      <c:catAx>
        <c:axId val="260747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23888"/>
        <c:crosses val="autoZero"/>
        <c:auto val="1"/>
        <c:lblAlgn val="ctr"/>
        <c:lblOffset val="100"/>
        <c:noMultiLvlLbl val="0"/>
      </c:catAx>
      <c:valAx>
        <c:axId val="2607238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72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7.3461521179757296</c:v>
                </c:pt>
                <c:pt idx="1">
                  <c:v>6.6531954003675198</c:v>
                </c:pt>
                <c:pt idx="2">
                  <c:v>7.3279466657950003</c:v>
                </c:pt>
                <c:pt idx="3">
                  <c:v>6.6222491553122804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60746736"/>
        <c:axId val="260741840"/>
      </c:lineChart>
      <c:catAx>
        <c:axId val="2607467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1840"/>
        <c:crosses val="autoZero"/>
        <c:auto val="1"/>
        <c:lblAlgn val="ctr"/>
        <c:lblOffset val="100"/>
        <c:noMultiLvlLbl val="0"/>
      </c:catAx>
      <c:valAx>
        <c:axId val="260741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67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7.8381348202286496</c:v>
                </c:pt>
                <c:pt idx="1">
                  <c:v>8.0380063693285493</c:v>
                </c:pt>
                <c:pt idx="2">
                  <c:v>7.6264317864886397</c:v>
                </c:pt>
                <c:pt idx="3">
                  <c:v>8.2766744759174902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60748912"/>
        <c:axId val="260724432"/>
      </c:lineChart>
      <c:catAx>
        <c:axId val="2607489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24432"/>
        <c:crosses val="autoZero"/>
        <c:auto val="1"/>
        <c:lblAlgn val="ctr"/>
        <c:lblOffset val="100"/>
        <c:noMultiLvlLbl val="0"/>
      </c:catAx>
      <c:valAx>
        <c:axId val="2607244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891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5.0853021857370297</c:v>
                </c:pt>
                <c:pt idx="1">
                  <c:v>4.1810719433770096</c:v>
                </c:pt>
                <c:pt idx="2">
                  <c:v>4.8462120893438598</c:v>
                </c:pt>
                <c:pt idx="3">
                  <c:v>4.6566881395546398</c:v>
                </c:pt>
                <c:pt idx="4">
                  <c:v>5.2975097312740003</c:v>
                </c:pt>
                <c:pt idx="5">
                  <c:v>5.0760219411017999</c:v>
                </c:pt>
                <c:pt idx="6">
                  <c:v>4.7700059298682804</c:v>
                </c:pt>
                <c:pt idx="7">
                  <c:v>4.3381489757653799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44560"/>
        <c:axId val="260724976"/>
      </c:lineChart>
      <c:catAx>
        <c:axId val="2607445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24976"/>
        <c:crosses val="autoZero"/>
        <c:auto val="1"/>
        <c:lblAlgn val="ctr"/>
        <c:lblOffset val="100"/>
        <c:noMultiLvlLbl val="0"/>
      </c:catAx>
      <c:valAx>
        <c:axId val="2607249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456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5.5668647739178203</c:v>
                </c:pt>
                <c:pt idx="1">
                  <c:v>4.9238570562046897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51088"/>
        <c:axId val="260733136"/>
      </c:lineChart>
      <c:catAx>
        <c:axId val="260751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33136"/>
        <c:crosses val="autoZero"/>
        <c:auto val="1"/>
        <c:lblAlgn val="ctr"/>
        <c:lblOffset val="100"/>
        <c:noMultiLvlLbl val="0"/>
      </c:catAx>
      <c:valAx>
        <c:axId val="2607331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5108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4.2967839476655696</c:v>
                </c:pt>
                <c:pt idx="1">
                  <c:v>4.1900788105035698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45648"/>
        <c:axId val="260742384"/>
      </c:lineChart>
      <c:catAx>
        <c:axId val="260745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2384"/>
        <c:crosses val="autoZero"/>
        <c:auto val="1"/>
        <c:lblAlgn val="ctr"/>
        <c:lblOffset val="100"/>
        <c:noMultiLvlLbl val="0"/>
      </c:catAx>
      <c:valAx>
        <c:axId val="260742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56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22</c:v>
                </c:pt>
                <c:pt idx="2">
                  <c:v>3</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58910432"/>
        <c:axId val="158903904"/>
      </c:barChart>
      <c:valAx>
        <c:axId val="158903904"/>
        <c:scaling>
          <c:orientation val="minMax"/>
        </c:scaling>
        <c:delete val="1"/>
        <c:axPos val="t"/>
        <c:numFmt formatCode="0" sourceLinked="1"/>
        <c:majorTickMark val="out"/>
        <c:minorTickMark val="none"/>
        <c:tickLblPos val="nextTo"/>
        <c:crossAx val="158910432"/>
        <c:crosses val="autoZero"/>
        <c:crossBetween val="between"/>
      </c:valAx>
      <c:catAx>
        <c:axId val="1589104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89039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7.5194949697800002</c:v>
                </c:pt>
                <c:pt idx="1">
                  <c:v>7.0655013665601798</c:v>
                </c:pt>
                <c:pt idx="2">
                  <c:v>7.0871692860587503</c:v>
                </c:pt>
                <c:pt idx="3">
                  <c:v>7.2405341186969601</c:v>
                </c:pt>
                <c:pt idx="4">
                  <c:v>6.9662882164825399</c:v>
                </c:pt>
                <c:pt idx="5">
                  <c:v>6.4873373003722996</c:v>
                </c:pt>
                <c:pt idx="6">
                  <c:v>6.7384682713067203</c:v>
                </c:pt>
                <c:pt idx="7">
                  <c:v>6.7119877476024898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25520"/>
        <c:axId val="260742928"/>
      </c:lineChart>
      <c:catAx>
        <c:axId val="2607255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2928"/>
        <c:crosses val="autoZero"/>
        <c:auto val="1"/>
        <c:lblAlgn val="ctr"/>
        <c:lblOffset val="100"/>
        <c:noMultiLvlLbl val="0"/>
      </c:catAx>
      <c:valAx>
        <c:axId val="260742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25520"/>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2.1750102806266201</c:v>
                </c:pt>
                <c:pt idx="1">
                  <c:v>2.0565888080969001</c:v>
                </c:pt>
                <c:pt idx="2">
                  <c:v>1.64148310710559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51632"/>
        <c:axId val="260752176"/>
      </c:lineChart>
      <c:catAx>
        <c:axId val="2607516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52176"/>
        <c:crosses val="autoZero"/>
        <c:auto val="1"/>
        <c:lblAlgn val="ctr"/>
        <c:lblOffset val="100"/>
        <c:noMultiLvlLbl val="0"/>
      </c:catAx>
      <c:valAx>
        <c:axId val="2607521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516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6.3301417871352399</c:v>
                </c:pt>
                <c:pt idx="1">
                  <c:v>6.3151823130953897</c:v>
                </c:pt>
                <c:pt idx="2">
                  <c:v>6.8364883511688701</c:v>
                </c:pt>
                <c:pt idx="3">
                  <c:v>6.17380151921392</c:v>
                </c:pt>
                <c:pt idx="4">
                  <c:v>6.17085893190922</c:v>
                </c:pt>
                <c:pt idx="5">
                  <c:v>6.4133959074896003</c:v>
                </c:pt>
                <c:pt idx="6">
                  <c:v>6.5094305613879797</c:v>
                </c:pt>
                <c:pt idx="7">
                  <c:v>5.9802866674008603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50000"/>
        <c:axId val="260746192"/>
      </c:lineChart>
      <c:catAx>
        <c:axId val="2607500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46192"/>
        <c:crosses val="autoZero"/>
        <c:auto val="1"/>
        <c:lblAlgn val="ctr"/>
        <c:lblOffset val="100"/>
        <c:noMultiLvlLbl val="0"/>
      </c:catAx>
      <c:valAx>
        <c:axId val="2607461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500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8.6477071173738906</c:v>
                </c:pt>
                <c:pt idx="1">
                  <c:v>8.5493010718659406</c:v>
                </c:pt>
                <c:pt idx="2">
                  <c:v>8.6785684835256092</c:v>
                </c:pt>
                <c:pt idx="3">
                  <c:v>8.6110998632920097</c:v>
                </c:pt>
                <c:pt idx="4">
                  <c:v>8.2845203325951307</c:v>
                </c:pt>
                <c:pt idx="5">
                  <c:v>8.4147364897999601</c:v>
                </c:pt>
                <c:pt idx="6">
                  <c:v>8.6765405082735096</c:v>
                </c:pt>
                <c:pt idx="7">
                  <c:v>8.4915671353914597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26064"/>
        <c:axId val="260750544"/>
      </c:lineChart>
      <c:catAx>
        <c:axId val="2607260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50544"/>
        <c:crosses val="autoZero"/>
        <c:auto val="1"/>
        <c:lblAlgn val="ctr"/>
        <c:lblOffset val="100"/>
        <c:noMultiLvlLbl val="0"/>
      </c:catAx>
      <c:valAx>
        <c:axId val="2607505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26064"/>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7.3298725971445098</c:v>
                </c:pt>
                <c:pt idx="1">
                  <c:v>7.2039429617403501</c:v>
                </c:pt>
                <c:pt idx="2">
                  <c:v>7.1482041238750096</c:v>
                </c:pt>
                <c:pt idx="3">
                  <c:v>7.1942500967392897</c:v>
                </c:pt>
                <c:pt idx="4">
                  <c:v>7.04724211454245</c:v>
                </c:pt>
                <c:pt idx="5">
                  <c:v>7.1788099501613098</c:v>
                </c:pt>
                <c:pt idx="6">
                  <c:v>7.2211813368409299</c:v>
                </c:pt>
                <c:pt idx="7">
                  <c:v>7.0824051491220503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60752720"/>
        <c:axId val="260753264"/>
      </c:lineChart>
      <c:catAx>
        <c:axId val="2607527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53264"/>
        <c:crosses val="autoZero"/>
        <c:auto val="1"/>
        <c:lblAlgn val="ctr"/>
        <c:lblOffset val="100"/>
        <c:noMultiLvlLbl val="0"/>
      </c:catAx>
      <c:valAx>
        <c:axId val="2607532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607527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1.64148310710559</c:v>
                </c:pt>
                <c:pt idx="1">
                  <c:v>6.6222491553122698</c:v>
                </c:pt>
                <c:pt idx="2">
                  <c:v>6.8518669265144396</c:v>
                </c:pt>
                <c:pt idx="3">
                  <c:v>6.8046504086371602</c:v>
                </c:pt>
                <c:pt idx="4">
                  <c:v>7.8113483229716296</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58906624"/>
        <c:axId val="15890716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1.9697908287238159</c:v>
                </c:pt>
                <c:pt idx="1">
                  <c:v>6.8917896750554029</c:v>
                </c:pt>
                <c:pt idx="2">
                  <c:v>6.9364140316980718</c:v>
                </c:pt>
                <c:pt idx="3">
                  <c:v>6.8373786143476236</c:v>
                </c:pt>
                <c:pt idx="4">
                  <c:v>7.7960101352468145</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58908800"/>
        <c:axId val="158908256"/>
      </c:barChart>
      <c:catAx>
        <c:axId val="15890662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58907168"/>
        <c:crosses val="autoZero"/>
        <c:auto val="1"/>
        <c:lblAlgn val="ctr"/>
        <c:lblOffset val="200"/>
        <c:noMultiLvlLbl val="0"/>
      </c:catAx>
      <c:valAx>
        <c:axId val="15890716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58906624"/>
        <c:crosses val="autoZero"/>
        <c:crossBetween val="between"/>
      </c:valAx>
      <c:valAx>
        <c:axId val="158908256"/>
        <c:scaling>
          <c:orientation val="minMax"/>
          <c:max val="0.70000000000000007"/>
          <c:min val="0"/>
        </c:scaling>
        <c:delete val="1"/>
        <c:axPos val="b"/>
        <c:numFmt formatCode="General" sourceLinked="1"/>
        <c:majorTickMark val="out"/>
        <c:minorTickMark val="none"/>
        <c:tickLblPos val="nextTo"/>
        <c:crossAx val="158908800"/>
        <c:crosses val="max"/>
        <c:crossBetween val="between"/>
      </c:valAx>
      <c:catAx>
        <c:axId val="158908800"/>
        <c:scaling>
          <c:orientation val="maxMin"/>
        </c:scaling>
        <c:delete val="1"/>
        <c:axPos val="r"/>
        <c:numFmt formatCode="General" sourceLinked="1"/>
        <c:majorTickMark val="out"/>
        <c:minorTickMark val="none"/>
        <c:tickLblPos val="nextTo"/>
        <c:crossAx val="15890825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6.7624282938815696</c:v>
                </c:pt>
                <c:pt idx="1">
                  <c:v>8.2842546956529297</c:v>
                </c:pt>
                <c:pt idx="2">
                  <c:v>7.2434047597490698</c:v>
                </c:pt>
                <c:pt idx="3">
                  <c:v>7.0709681250400198</c:v>
                </c:pt>
                <c:pt idx="4">
                  <c:v>7.8794777736294801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58909888"/>
        <c:axId val="158910976"/>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5.885584911252085</c:v>
                </c:pt>
                <c:pt idx="1">
                  <c:v>7.6925100632301717</c:v>
                </c:pt>
                <c:pt idx="2">
                  <c:v>6.6522864394909966</c:v>
                </c:pt>
                <c:pt idx="3">
                  <c:v>6.4910191378491229</c:v>
                </c:pt>
                <c:pt idx="4">
                  <c:v>7.3349695576317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58912064"/>
        <c:axId val="158911520"/>
      </c:barChart>
      <c:catAx>
        <c:axId val="15890988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58910976"/>
        <c:crosses val="autoZero"/>
        <c:auto val="1"/>
        <c:lblAlgn val="ctr"/>
        <c:lblOffset val="200"/>
        <c:noMultiLvlLbl val="0"/>
      </c:catAx>
      <c:valAx>
        <c:axId val="15891097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58909888"/>
        <c:crosses val="autoZero"/>
        <c:crossBetween val="between"/>
      </c:valAx>
      <c:valAx>
        <c:axId val="158911520"/>
        <c:scaling>
          <c:orientation val="minMax"/>
          <c:max val="0.70000000000000007"/>
          <c:min val="0"/>
        </c:scaling>
        <c:delete val="1"/>
        <c:axPos val="b"/>
        <c:numFmt formatCode="General" sourceLinked="1"/>
        <c:majorTickMark val="out"/>
        <c:minorTickMark val="none"/>
        <c:tickLblPos val="nextTo"/>
        <c:crossAx val="158912064"/>
        <c:crosses val="max"/>
        <c:crossBetween val="between"/>
      </c:valAx>
      <c:catAx>
        <c:axId val="158912064"/>
        <c:scaling>
          <c:orientation val="maxMin"/>
        </c:scaling>
        <c:delete val="1"/>
        <c:axPos val="r"/>
        <c:numFmt formatCode="General" sourceLinked="1"/>
        <c:majorTickMark val="out"/>
        <c:minorTickMark val="none"/>
        <c:tickLblPos val="nextTo"/>
        <c:crossAx val="15891152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52193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RXE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Rotherham Doncaster and South Humber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52466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RXE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Rotherham Doncaster and South Humber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51905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RXE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Rotherham Doncaster and South Humber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Rotherham Doncaster and South Humber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258537501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136211784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3145216716"/>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Q23. Have the possible side effects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47124891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Q22. Has the purpose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33713404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7392448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160925602"/>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27041852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970356648"/>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3507497943"/>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27335743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5182383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3835470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19284289"/>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4129576144"/>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654729439"/>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36307768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949517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1051197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279095910"/>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4289625440"/>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399171072"/>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28822859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42046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3271479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675780473"/>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206114235"/>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23263130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848707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1649805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1894243929"/>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791754166"/>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11915696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97953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6640178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84999717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250889508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443627656"/>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33764462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71699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8582850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926599571"/>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222053531"/>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35585857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029215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7319263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7427656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41214857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869638902"/>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606962793"/>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15390958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345389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2280772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281698063"/>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15023798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793813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325541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899062532"/>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492470503"/>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38235896"/>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42143558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97515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7861221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451219219"/>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18495435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675203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9979440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215964662"/>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144934669"/>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0446798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0213461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72762715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2399459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05966352"/>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6737244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8647369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045273788"/>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8554312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35174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0712912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17258445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607582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6377780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73840070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4617171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387696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88936484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30975887"/>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92272448"/>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7672655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0258839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8879048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7468124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9793672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0047472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5422374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19073512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7197765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0076986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0917232"/>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8193165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9436376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52760937"/>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95964158"/>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38702238"/>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17833702"/>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5433413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20146246"/>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83097500"/>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85327700"/>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8144721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9565123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9499183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26394524"/>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94129543"/>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6653189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5726126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268</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4224620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79791365"/>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Q12. Do you know how to contact this person if you have a concern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524071780"/>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Q23. Have the possible side effects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Rotherham Doncaster and South Humber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Side effects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possible side effects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Decisions in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feeling that decisions were made together when reviewing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Review of care: </a:t>
            </a:r>
            <a:r>
              <a:rPr lang="en-US" sz="1400" b="0" smtClean="0">
                <a:solidFill>
                  <a:prstClr val="black"/>
                </a:solidFill>
                <a:latin typeface="Arial"/>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help: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contact: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Treatment history: </a:t>
            </a:r>
            <a:r>
              <a:rPr lang="en-US" sz="1400" b="0" noProof="0" smtClean="0">
                <a:solidFill>
                  <a:prstClr val="black"/>
                </a:solidFill>
                <a:latin typeface="Arial"/>
              </a:rPr>
              <a:t>staff being aware of service user treatment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Mental health needs: </a:t>
            </a:r>
            <a:r>
              <a:rPr lang="en-US" sz="1400" b="0" smtClean="0">
                <a:solidFill>
                  <a:prstClr val="black"/>
                </a:solidFill>
                <a:latin typeface="Arial"/>
              </a:rPr>
              <a:t>staff understanding how service user mental health needs affect other areas of their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Medicines purpose: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purpose of medicines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301</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301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27</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1436384889"/>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626250207"/>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380848951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65700404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295836463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257541038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1239627489"/>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8697</Words>
  <Application>Microsoft Office PowerPoint</Application>
  <PresentationFormat>Widescreen</PresentationFormat>
  <Paragraphs>982</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Rotherham Doncaster and South Humber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